
<file path=[Content_Types].xml><?xml version="1.0" encoding="utf-8"?>
<Types xmlns="http://schemas.openxmlformats.org/package/2006/content-types">
  <Default Extension="jpeg" ContentType="image/jpeg"/>
  <Default Extension="rels" ContentType="application/vnd.openxmlformats-package.relationships+xml"/>
  <Default Extension="tmp" ContentType="image/p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9" r:id="rId1"/>
    <p:sldMasterId id="2147483845" r:id="rId2"/>
  </p:sldMasterIdLst>
  <p:notesMasterIdLst>
    <p:notesMasterId r:id="rId4"/>
  </p:notesMasterIdLst>
  <p:sldIdLst>
    <p:sldId id="360" r:id="rId3"/>
  </p:sldIdLst>
  <p:sldSz cx="9601200" cy="12801600" type="A3"/>
  <p:notesSz cx="6735763" cy="9866313"/>
  <p:defaultTextStyle>
    <a:defPPr>
      <a:defRPr lang="en-US"/>
    </a:defPPr>
    <a:lvl1pPr algn="l" rtl="0" fontAlgn="base">
      <a:spcBef>
        <a:spcPct val="0"/>
      </a:spcBef>
      <a:spcAft>
        <a:spcPct val="0"/>
      </a:spcAft>
      <a:defRPr kern="1200">
        <a:solidFill>
          <a:schemeClr val="tx1"/>
        </a:solidFill>
        <a:latin typeface="Arial" charset="0"/>
        <a:ea typeface="ＭＳ Ｐゴシック" charset="-128"/>
        <a:cs typeface="Arial" charset="0"/>
      </a:defRPr>
    </a:lvl1pPr>
    <a:lvl2pPr marL="640080" algn="l" rtl="0" fontAlgn="base">
      <a:spcBef>
        <a:spcPct val="0"/>
      </a:spcBef>
      <a:spcAft>
        <a:spcPct val="0"/>
      </a:spcAft>
      <a:defRPr kern="1200">
        <a:solidFill>
          <a:schemeClr val="tx1"/>
        </a:solidFill>
        <a:latin typeface="Arial" charset="0"/>
        <a:ea typeface="ＭＳ Ｐゴシック" charset="-128"/>
        <a:cs typeface="Arial" charset="0"/>
      </a:defRPr>
    </a:lvl2pPr>
    <a:lvl3pPr marL="1280160" algn="l" rtl="0" fontAlgn="base">
      <a:spcBef>
        <a:spcPct val="0"/>
      </a:spcBef>
      <a:spcAft>
        <a:spcPct val="0"/>
      </a:spcAft>
      <a:defRPr kern="1200">
        <a:solidFill>
          <a:schemeClr val="tx1"/>
        </a:solidFill>
        <a:latin typeface="Arial" charset="0"/>
        <a:ea typeface="ＭＳ Ｐゴシック" charset="-128"/>
        <a:cs typeface="Arial" charset="0"/>
      </a:defRPr>
    </a:lvl3pPr>
    <a:lvl4pPr marL="1920240" algn="l" rtl="0" fontAlgn="base">
      <a:spcBef>
        <a:spcPct val="0"/>
      </a:spcBef>
      <a:spcAft>
        <a:spcPct val="0"/>
      </a:spcAft>
      <a:defRPr kern="1200">
        <a:solidFill>
          <a:schemeClr val="tx1"/>
        </a:solidFill>
        <a:latin typeface="Arial" charset="0"/>
        <a:ea typeface="ＭＳ Ｐゴシック" charset="-128"/>
        <a:cs typeface="Arial" charset="0"/>
      </a:defRPr>
    </a:lvl4pPr>
    <a:lvl5pPr marL="2560320" algn="l" rtl="0" fontAlgn="base">
      <a:spcBef>
        <a:spcPct val="0"/>
      </a:spcBef>
      <a:spcAft>
        <a:spcPct val="0"/>
      </a:spcAft>
      <a:defRPr kern="1200">
        <a:solidFill>
          <a:schemeClr val="tx1"/>
        </a:solidFill>
        <a:latin typeface="Arial" charset="0"/>
        <a:ea typeface="ＭＳ Ｐゴシック" charset="-128"/>
        <a:cs typeface="Arial" charset="0"/>
      </a:defRPr>
    </a:lvl5pPr>
    <a:lvl6pPr marL="3200400" algn="l" defTabSz="1280160" rtl="0" eaLnBrk="1" latinLnBrk="0" hangingPunct="1">
      <a:defRPr kern="1200">
        <a:solidFill>
          <a:schemeClr val="tx1"/>
        </a:solidFill>
        <a:latin typeface="Arial" charset="0"/>
        <a:ea typeface="ＭＳ Ｐゴシック" charset="-128"/>
        <a:cs typeface="Arial" charset="0"/>
      </a:defRPr>
    </a:lvl6pPr>
    <a:lvl7pPr marL="3840480" algn="l" defTabSz="1280160" rtl="0" eaLnBrk="1" latinLnBrk="0" hangingPunct="1">
      <a:defRPr kern="1200">
        <a:solidFill>
          <a:schemeClr val="tx1"/>
        </a:solidFill>
        <a:latin typeface="Arial" charset="0"/>
        <a:ea typeface="ＭＳ Ｐゴシック" charset="-128"/>
        <a:cs typeface="Arial" charset="0"/>
      </a:defRPr>
    </a:lvl7pPr>
    <a:lvl8pPr marL="4480560" algn="l" defTabSz="1280160" rtl="0" eaLnBrk="1" latinLnBrk="0" hangingPunct="1">
      <a:defRPr kern="1200">
        <a:solidFill>
          <a:schemeClr val="tx1"/>
        </a:solidFill>
        <a:latin typeface="Arial" charset="0"/>
        <a:ea typeface="ＭＳ Ｐゴシック" charset="-128"/>
        <a:cs typeface="Arial" charset="0"/>
      </a:defRPr>
    </a:lvl8pPr>
    <a:lvl9pPr marL="5120640" algn="l" defTabSz="1280160" rtl="0" eaLnBrk="1" latinLnBrk="0" hangingPunct="1">
      <a:defRPr kern="1200">
        <a:solidFill>
          <a:schemeClr val="tx1"/>
        </a:solidFill>
        <a:latin typeface="Arial" charset="0"/>
        <a:ea typeface="ＭＳ Ｐゴシック" charset="-128"/>
        <a:cs typeface="Arial" charset="0"/>
      </a:defRPr>
    </a:lvl9pPr>
  </p:defaultTextStyle>
  <p:extLst>
    <p:ext uri="{EFAFB233-063F-42B5-8137-9DF3F51BA10A}">
      <p15:sldGuideLst xmlns:p15="http://schemas.microsoft.com/office/powerpoint/2012/main">
        <p15:guide id="1" orient="horz" pos="2880" userDrawn="1">
          <p15:clr>
            <a:srgbClr val="A4A3A4"/>
          </p15:clr>
        </p15:guide>
        <p15:guide id="2" pos="2160" userDrawn="1">
          <p15:clr>
            <a:srgbClr val="A4A3A4"/>
          </p15:clr>
        </p15:guide>
        <p15:guide id="3" orient="horz" pos="4032">
          <p15:clr>
            <a:srgbClr val="A4A3A4"/>
          </p15:clr>
        </p15:guide>
        <p15:guide id="4" pos="3024">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50021"/>
    <a:srgbClr val="CCECFF"/>
    <a:srgbClr val="FF3300"/>
    <a:srgbClr val="FF33CC"/>
    <a:srgbClr val="E0A05A"/>
    <a:srgbClr val="FFCC00"/>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中間スタイル 2 - アクセント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中間スタイル 2 - アクセント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中間スタイル 2 - アクセント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3C2FFA5D-87B4-456A-9821-1D502468CF0F}" styleName="テーマ スタイル 1 - アクセント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18603FDC-E32A-4AB5-989C-0864C3EAD2B8}" styleName="テーマ スタイル 2 - アクセント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638B1855-1B75-4FBE-930C-398BA8C253C6}" styleName="テーマ スタイル 2 - アクセント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08FB837D-C827-4EFA-A057-4D05807E0F7C}" styleName="テーマ スタイル 1 - アクセント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74C1A8A3-306A-4EB7-A6B1-4F7E0EB9C5D6}" styleName="中間スタイル 3 - アクセント 5">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5"/>
          </a:solidFill>
        </a:fill>
      </a:tcStyle>
    </a:lastCol>
    <a:firstCol>
      <a:tcTxStyle b="on">
        <a:fontRef idx="minor">
          <a:scrgbClr r="0" g="0" b="0"/>
        </a:fontRef>
        <a:schemeClr val="lt1"/>
      </a:tcTxStyle>
      <a:tcStyle>
        <a:tcBdr/>
        <a:fill>
          <a:solidFill>
            <a:schemeClr val="accent5"/>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5"/>
          </a:solidFill>
        </a:fill>
      </a:tcStyle>
    </a:firstRow>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8516" autoAdjust="0"/>
    <p:restoredTop sz="94926" autoAdjust="0"/>
  </p:normalViewPr>
  <p:slideViewPr>
    <p:cSldViewPr snapToGrid="0">
      <p:cViewPr varScale="1">
        <p:scale>
          <a:sx n="32" d="100"/>
          <a:sy n="32" d="100"/>
        </p:scale>
        <p:origin x="2484" y="24"/>
      </p:cViewPr>
      <p:guideLst>
        <p:guide orient="horz" pos="2880"/>
        <p:guide pos="2160"/>
        <p:guide orient="horz" pos="4032"/>
        <p:guide pos="3024"/>
      </p:guideLst>
    </p:cSldViewPr>
  </p:slideViewPr>
  <p:notesTextViewPr>
    <p:cViewPr>
      <p:scale>
        <a:sx n="1" d="1"/>
        <a:sy n="1" d="1"/>
      </p:scale>
      <p:origin x="0" y="0"/>
    </p:cViewPr>
  </p:notesTextViewPr>
  <p:notesViewPr>
    <p:cSldViewPr snapToGrid="0">
      <p:cViewPr varScale="1">
        <p:scale>
          <a:sx n="66" d="100"/>
          <a:sy n="66" d="100"/>
        </p:scale>
        <p:origin x="0" y="0"/>
      </p:cViewPr>
      <p:guideLst/>
    </p:cSldViewPr>
  </p:notes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1.xml"/><Relationship Id="rId7" Type="http://schemas.openxmlformats.org/officeDocument/2006/relationships/theme" Target="theme/theme1.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18831" cy="493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ea typeface="+mn-ea"/>
                <a:cs typeface="+mn-cs"/>
              </a:defRPr>
            </a:lvl1pPr>
          </a:lstStyle>
          <a:p>
            <a:pPr>
              <a:defRPr/>
            </a:pPr>
            <a:endParaRPr lang="en-US" altLang="ja-JP"/>
          </a:p>
        </p:txBody>
      </p:sp>
      <p:sp>
        <p:nvSpPr>
          <p:cNvPr id="6147" name="Rectangle 3"/>
          <p:cNvSpPr>
            <a:spLocks noGrp="1" noChangeArrowheads="1"/>
          </p:cNvSpPr>
          <p:nvPr>
            <p:ph type="dt" idx="1"/>
          </p:nvPr>
        </p:nvSpPr>
        <p:spPr bwMode="auto">
          <a:xfrm>
            <a:off x="3815373" y="0"/>
            <a:ext cx="2918831" cy="493316"/>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ea typeface="+mn-ea"/>
                <a:cs typeface="+mn-cs"/>
              </a:defRPr>
            </a:lvl1pPr>
          </a:lstStyle>
          <a:p>
            <a:pPr>
              <a:defRPr/>
            </a:pPr>
            <a:endParaRPr lang="en-US" altLang="ja-JP"/>
          </a:p>
        </p:txBody>
      </p:sp>
      <p:sp>
        <p:nvSpPr>
          <p:cNvPr id="28676" name="Rectangle 4"/>
          <p:cNvSpPr>
            <a:spLocks noGrp="1" noRot="1" noChangeAspect="1" noChangeArrowheads="1" noTextEdit="1"/>
          </p:cNvSpPr>
          <p:nvPr>
            <p:ph type="sldImg" idx="2"/>
          </p:nvPr>
        </p:nvSpPr>
        <p:spPr bwMode="auto">
          <a:xfrm>
            <a:off x="1979613" y="739775"/>
            <a:ext cx="2776537" cy="3700463"/>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p:cNvSpPr>
            <a:spLocks noGrp="1" noChangeArrowheads="1"/>
          </p:cNvSpPr>
          <p:nvPr>
            <p:ph type="body" sz="quarter" idx="3"/>
          </p:nvPr>
        </p:nvSpPr>
        <p:spPr bwMode="auto">
          <a:xfrm>
            <a:off x="673577" y="4686499"/>
            <a:ext cx="5388610" cy="4439841"/>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altLang="ja-JP" noProof="0"/>
              <a:t>Click to edit Master text styles</a:t>
            </a:r>
          </a:p>
          <a:p>
            <a:pPr lvl="1"/>
            <a:r>
              <a:rPr lang="en-US" altLang="ja-JP" noProof="0"/>
              <a:t>Second level</a:t>
            </a:r>
          </a:p>
          <a:p>
            <a:pPr lvl="2"/>
            <a:r>
              <a:rPr lang="en-US" altLang="ja-JP" noProof="0"/>
              <a:t>Third level</a:t>
            </a:r>
          </a:p>
          <a:p>
            <a:pPr lvl="3"/>
            <a:r>
              <a:rPr lang="en-US" altLang="ja-JP" noProof="0"/>
              <a:t>Fourth level</a:t>
            </a:r>
          </a:p>
          <a:p>
            <a:pPr lvl="4"/>
            <a:r>
              <a:rPr lang="en-US" altLang="ja-JP" noProof="0"/>
              <a:t>Fifth level</a:t>
            </a:r>
          </a:p>
        </p:txBody>
      </p:sp>
      <p:sp>
        <p:nvSpPr>
          <p:cNvPr id="6150" name="Rectangle 6"/>
          <p:cNvSpPr>
            <a:spLocks noGrp="1" noChangeArrowheads="1"/>
          </p:cNvSpPr>
          <p:nvPr>
            <p:ph type="ftr" sz="quarter" idx="4"/>
          </p:nvPr>
        </p:nvSpPr>
        <p:spPr bwMode="auto">
          <a:xfrm>
            <a:off x="0" y="9371285"/>
            <a:ext cx="2918831" cy="4933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ea typeface="+mn-ea"/>
                <a:cs typeface="+mn-cs"/>
              </a:defRPr>
            </a:lvl1pPr>
          </a:lstStyle>
          <a:p>
            <a:pPr>
              <a:defRPr/>
            </a:pPr>
            <a:endParaRPr lang="en-US" altLang="ja-JP"/>
          </a:p>
        </p:txBody>
      </p:sp>
      <p:sp>
        <p:nvSpPr>
          <p:cNvPr id="6151" name="Rectangle 7"/>
          <p:cNvSpPr>
            <a:spLocks noGrp="1" noChangeArrowheads="1"/>
          </p:cNvSpPr>
          <p:nvPr>
            <p:ph type="sldNum" sz="quarter" idx="5"/>
          </p:nvPr>
        </p:nvSpPr>
        <p:spPr bwMode="auto">
          <a:xfrm>
            <a:off x="3815373" y="9371285"/>
            <a:ext cx="2918831" cy="493316"/>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ea typeface="+mn-ea"/>
                <a:cs typeface="+mn-cs"/>
              </a:defRPr>
            </a:lvl1pPr>
          </a:lstStyle>
          <a:p>
            <a:pPr>
              <a:defRPr/>
            </a:pPr>
            <a:fld id="{B63B132D-F993-4C46-BE00-0E3AA23BC4DF}" type="slidenum">
              <a:rPr lang="en-US" altLang="ja-JP"/>
              <a:pPr>
                <a:defRPr/>
              </a:pPr>
              <a:t>‹#›</a:t>
            </a:fld>
            <a:endParaRPr lang="en-US" altLang="ja-JP"/>
          </a:p>
        </p:txBody>
      </p:sp>
    </p:spTree>
    <p:extLst>
      <p:ext uri="{BB962C8B-B14F-4D97-AF65-F5344CB8AC3E}">
        <p14:creationId xmlns:p14="http://schemas.microsoft.com/office/powerpoint/2010/main" val="2384605195"/>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700" kern="1200">
        <a:solidFill>
          <a:schemeClr val="tx1"/>
        </a:solidFill>
        <a:latin typeface="Arial" charset="0"/>
        <a:ea typeface="+mn-ea"/>
        <a:cs typeface="+mn-cs"/>
      </a:defRPr>
    </a:lvl1pPr>
    <a:lvl2pPr marL="640080" algn="l" rtl="0" eaLnBrk="0" fontAlgn="base" hangingPunct="0">
      <a:spcBef>
        <a:spcPct val="30000"/>
      </a:spcBef>
      <a:spcAft>
        <a:spcPct val="0"/>
      </a:spcAft>
      <a:defRPr sz="1700" kern="1200">
        <a:solidFill>
          <a:schemeClr val="tx1"/>
        </a:solidFill>
        <a:latin typeface="Arial" charset="0"/>
        <a:ea typeface="+mn-ea"/>
        <a:cs typeface="+mn-cs"/>
      </a:defRPr>
    </a:lvl2pPr>
    <a:lvl3pPr marL="1280160" algn="l" rtl="0" eaLnBrk="0" fontAlgn="base" hangingPunct="0">
      <a:spcBef>
        <a:spcPct val="30000"/>
      </a:spcBef>
      <a:spcAft>
        <a:spcPct val="0"/>
      </a:spcAft>
      <a:defRPr sz="1700" kern="1200">
        <a:solidFill>
          <a:schemeClr val="tx1"/>
        </a:solidFill>
        <a:latin typeface="Arial" charset="0"/>
        <a:ea typeface="+mn-ea"/>
        <a:cs typeface="+mn-cs"/>
      </a:defRPr>
    </a:lvl3pPr>
    <a:lvl4pPr marL="1920240" algn="l" rtl="0" eaLnBrk="0" fontAlgn="base" hangingPunct="0">
      <a:spcBef>
        <a:spcPct val="30000"/>
      </a:spcBef>
      <a:spcAft>
        <a:spcPct val="0"/>
      </a:spcAft>
      <a:defRPr sz="1700" kern="1200">
        <a:solidFill>
          <a:schemeClr val="tx1"/>
        </a:solidFill>
        <a:latin typeface="Arial" charset="0"/>
        <a:ea typeface="+mn-ea"/>
        <a:cs typeface="+mn-cs"/>
      </a:defRPr>
    </a:lvl4pPr>
    <a:lvl5pPr marL="2560320" algn="l" rtl="0" eaLnBrk="0" fontAlgn="base" hangingPunct="0">
      <a:spcBef>
        <a:spcPct val="30000"/>
      </a:spcBef>
      <a:spcAft>
        <a:spcPct val="0"/>
      </a:spcAft>
      <a:defRPr sz="1700" kern="1200">
        <a:solidFill>
          <a:schemeClr val="tx1"/>
        </a:solidFill>
        <a:latin typeface="Arial" charset="0"/>
        <a:ea typeface="+mn-ea"/>
        <a:cs typeface="+mn-cs"/>
      </a:defRPr>
    </a:lvl5pPr>
    <a:lvl6pPr marL="3200400" algn="l" defTabSz="1280160" rtl="0" eaLnBrk="1" latinLnBrk="0" hangingPunct="1">
      <a:defRPr kumimoji="1" sz="1700" kern="1200">
        <a:solidFill>
          <a:schemeClr val="tx1"/>
        </a:solidFill>
        <a:latin typeface="+mn-lt"/>
        <a:ea typeface="+mn-ea"/>
        <a:cs typeface="+mn-cs"/>
      </a:defRPr>
    </a:lvl6pPr>
    <a:lvl7pPr marL="3840480" algn="l" defTabSz="1280160" rtl="0" eaLnBrk="1" latinLnBrk="0" hangingPunct="1">
      <a:defRPr kumimoji="1" sz="1700" kern="1200">
        <a:solidFill>
          <a:schemeClr val="tx1"/>
        </a:solidFill>
        <a:latin typeface="+mn-lt"/>
        <a:ea typeface="+mn-ea"/>
        <a:cs typeface="+mn-cs"/>
      </a:defRPr>
    </a:lvl7pPr>
    <a:lvl8pPr marL="4480560" algn="l" defTabSz="1280160" rtl="0" eaLnBrk="1" latinLnBrk="0" hangingPunct="1">
      <a:defRPr kumimoji="1" sz="1700" kern="1200">
        <a:solidFill>
          <a:schemeClr val="tx1"/>
        </a:solidFill>
        <a:latin typeface="+mn-lt"/>
        <a:ea typeface="+mn-ea"/>
        <a:cs typeface="+mn-cs"/>
      </a:defRPr>
    </a:lvl8pPr>
    <a:lvl9pPr marL="5120640" algn="l" defTabSz="1280160" rtl="0" eaLnBrk="1" latinLnBrk="0" hangingPunct="1">
      <a:defRPr kumimoji="1" sz="17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10"/>
          </p:nvPr>
        </p:nvSpPr>
        <p:spPr/>
        <p:txBody>
          <a:bodyPr/>
          <a:lstStyle/>
          <a:p>
            <a:pPr>
              <a:defRPr/>
            </a:pPr>
            <a:fld id="{B63B132D-F993-4C46-BE00-0E3AA23BC4DF}" type="slidenum">
              <a:rPr lang="en-US" altLang="ja-JP" smtClean="0"/>
              <a:pPr>
                <a:defRPr/>
              </a:pPr>
              <a:t>1</a:t>
            </a:fld>
            <a:endParaRPr lang="en-US" altLang="ja-JP"/>
          </a:p>
        </p:txBody>
      </p:sp>
    </p:spTree>
    <p:extLst>
      <p:ext uri="{BB962C8B-B14F-4D97-AF65-F5344CB8AC3E}">
        <p14:creationId xmlns:p14="http://schemas.microsoft.com/office/powerpoint/2010/main" val="1201164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タイトル スライド">
    <p:spTree>
      <p:nvGrpSpPr>
        <p:cNvPr id="1" name=""/>
        <p:cNvGrpSpPr/>
        <p:nvPr/>
      </p:nvGrpSpPr>
      <p:grpSpPr>
        <a:xfrm>
          <a:off x="0" y="0"/>
          <a:ext cx="0" cy="0"/>
          <a:chOff x="0" y="0"/>
          <a:chExt cx="0" cy="0"/>
        </a:xfrm>
      </p:grpSpPr>
      <p:sp>
        <p:nvSpPr>
          <p:cNvPr id="4098" name="Rectangle 2"/>
          <p:cNvSpPr>
            <a:spLocks noGrp="1" noChangeArrowheads="1"/>
          </p:cNvSpPr>
          <p:nvPr>
            <p:ph type="ctrTitle"/>
          </p:nvPr>
        </p:nvSpPr>
        <p:spPr>
          <a:xfrm>
            <a:off x="720090" y="3976802"/>
            <a:ext cx="8161020" cy="2744046"/>
          </a:xfrm>
        </p:spPr>
        <p:txBody>
          <a:bodyPr/>
          <a:lstStyle>
            <a:lvl1pPr algn="ctr">
              <a:defRPr sz="4600">
                <a:solidFill>
                  <a:schemeClr val="tx1"/>
                </a:solidFill>
              </a:defRPr>
            </a:lvl1pPr>
          </a:lstStyle>
          <a:p>
            <a:r>
              <a:rPr lang="ja-JP" altLang="en-US"/>
              <a:t>マスター タイトルの書式設定</a:t>
            </a:r>
            <a:endParaRPr lang="en-US" altLang="ja-JP"/>
          </a:p>
        </p:txBody>
      </p:sp>
      <p:sp>
        <p:nvSpPr>
          <p:cNvPr id="4099" name="Rectangle 3"/>
          <p:cNvSpPr>
            <a:spLocks noGrp="1" noChangeArrowheads="1"/>
          </p:cNvSpPr>
          <p:nvPr>
            <p:ph type="subTitle" idx="1"/>
          </p:nvPr>
        </p:nvSpPr>
        <p:spPr>
          <a:xfrm>
            <a:off x="1440180" y="7254240"/>
            <a:ext cx="6720840" cy="3271520"/>
          </a:xfrm>
        </p:spPr>
        <p:txBody>
          <a:bodyPr/>
          <a:lstStyle>
            <a:lvl1pPr marL="0" indent="0" algn="ctr">
              <a:defRPr sz="3400">
                <a:solidFill>
                  <a:srgbClr val="FF9900"/>
                </a:solidFill>
              </a:defRPr>
            </a:lvl1pPr>
          </a:lstStyle>
          <a:p>
            <a:r>
              <a:rPr lang="ja-JP" altLang="en-US"/>
              <a:t>マスター サブタイトルの書式設定</a:t>
            </a:r>
            <a:endParaRPr lang="en-US" altLang="ja-JP"/>
          </a:p>
        </p:txBody>
      </p:sp>
      <p:sp>
        <p:nvSpPr>
          <p:cNvPr id="4" name="Rectangle 4"/>
          <p:cNvSpPr>
            <a:spLocks noGrp="1" noChangeArrowheads="1"/>
          </p:cNvSpPr>
          <p:nvPr>
            <p:ph type="dt" sz="half" idx="10"/>
          </p:nvPr>
        </p:nvSpPr>
        <p:spPr>
          <a:xfrm>
            <a:off x="480060" y="11657754"/>
            <a:ext cx="2240280" cy="889000"/>
          </a:xfrm>
        </p:spPr>
        <p:txBody>
          <a:bodyPr/>
          <a:lstStyle>
            <a:lvl1pPr>
              <a:defRPr sz="1900"/>
            </a:lvl1pPr>
          </a:lstStyle>
          <a:p>
            <a:pPr>
              <a:defRPr/>
            </a:pPr>
            <a:endParaRPr lang="en-US" altLang="ja-JP"/>
          </a:p>
        </p:txBody>
      </p:sp>
      <p:sp>
        <p:nvSpPr>
          <p:cNvPr id="5" name="Rectangle 5"/>
          <p:cNvSpPr>
            <a:spLocks noGrp="1" noChangeArrowheads="1"/>
          </p:cNvSpPr>
          <p:nvPr>
            <p:ph type="ftr" sz="quarter" idx="11"/>
          </p:nvPr>
        </p:nvSpPr>
        <p:spPr>
          <a:xfrm>
            <a:off x="3280410" y="11574780"/>
            <a:ext cx="3040380" cy="889000"/>
          </a:xfrm>
        </p:spPr>
        <p:txBody>
          <a:bodyPr/>
          <a:lstStyle>
            <a:lvl1pPr>
              <a:defRPr sz="1900"/>
            </a:lvl1p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6" name="Rectangle 6"/>
          <p:cNvSpPr>
            <a:spLocks noGrp="1" noChangeArrowheads="1"/>
          </p:cNvSpPr>
          <p:nvPr>
            <p:ph type="sldNum" sz="quarter" idx="12"/>
          </p:nvPr>
        </p:nvSpPr>
        <p:spPr>
          <a:xfrm>
            <a:off x="6880860" y="11657754"/>
            <a:ext cx="2240280" cy="889000"/>
          </a:xfrm>
        </p:spPr>
        <p:txBody>
          <a:bodyPr/>
          <a:lstStyle>
            <a:lvl1pPr>
              <a:defRPr sz="1900"/>
            </a:lvl1pPr>
          </a:lstStyle>
          <a:p>
            <a:pPr>
              <a:defRPr/>
            </a:pPr>
            <a:fld id="{48EB9FBD-1AAF-4474-8F3D-27E78C23BD38}" type="slidenum">
              <a:rPr lang="en-US" altLang="ja-JP"/>
              <a:pPr>
                <a:defRPr/>
              </a:pPr>
              <a:t>‹#›</a:t>
            </a:fld>
            <a:endParaRPr lang="en-US" altLang="ja-JP"/>
          </a:p>
        </p:txBody>
      </p:sp>
    </p:spTree>
    <p:extLst>
      <p:ext uri="{BB962C8B-B14F-4D97-AF65-F5344CB8AC3E}">
        <p14:creationId xmlns:p14="http://schemas.microsoft.com/office/powerpoint/2010/main" val="540155644"/>
      </p:ext>
    </p:extLst>
  </p:cSld>
  <p:clrMapOvr>
    <a:masterClrMapping/>
  </p:clrMapOvr>
  <p:transition spd="med">
    <p:wipe dir="d"/>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801866E5-6FE1-4444-B9AD-5E98300BC0A4}" type="slidenum">
              <a:rPr lang="en-US" altLang="ja-JP"/>
              <a:pPr>
                <a:defRPr/>
              </a:pPr>
              <a:t>‹#›</a:t>
            </a:fld>
            <a:endParaRPr lang="en-US" altLang="ja-JP"/>
          </a:p>
        </p:txBody>
      </p:sp>
    </p:spTree>
    <p:extLst>
      <p:ext uri="{BB962C8B-B14F-4D97-AF65-F5344CB8AC3E}">
        <p14:creationId xmlns:p14="http://schemas.microsoft.com/office/powerpoint/2010/main" val="828273385"/>
      </p:ext>
    </p:extLst>
  </p:cSld>
  <p:clrMapOvr>
    <a:masterClrMapping/>
  </p:clrMapOvr>
  <p:transition spd="med">
    <p:wipe dir="d"/>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972544" y="136322"/>
            <a:ext cx="2248614" cy="10958406"/>
          </a:xfrm>
        </p:spPr>
        <p:txBody>
          <a:bodyPr vert="eaVert"/>
          <a:lstStyle/>
          <a:p>
            <a:r>
              <a:rPr lang="ja-JP" altLang="en-US"/>
              <a:t>マスター タイトルの書式設定</a:t>
            </a:r>
          </a:p>
        </p:txBody>
      </p:sp>
      <p:sp>
        <p:nvSpPr>
          <p:cNvPr id="3" name="縦書きテキスト プレースホルダ 2"/>
          <p:cNvSpPr>
            <a:spLocks noGrp="1"/>
          </p:cNvSpPr>
          <p:nvPr>
            <p:ph type="body" orient="vert" idx="1"/>
          </p:nvPr>
        </p:nvSpPr>
        <p:spPr>
          <a:xfrm>
            <a:off x="225029" y="136322"/>
            <a:ext cx="6587490" cy="10958406"/>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39CD0652-24F2-471E-93C9-F3004131AAD8}" type="slidenum">
              <a:rPr lang="en-US" altLang="ja-JP"/>
              <a:pPr>
                <a:defRPr/>
              </a:pPr>
              <a:t>‹#›</a:t>
            </a:fld>
            <a:endParaRPr lang="en-US" altLang="ja-JP"/>
          </a:p>
        </p:txBody>
      </p:sp>
    </p:spTree>
    <p:extLst>
      <p:ext uri="{BB962C8B-B14F-4D97-AF65-F5344CB8AC3E}">
        <p14:creationId xmlns:p14="http://schemas.microsoft.com/office/powerpoint/2010/main" val="1718283542"/>
      </p:ext>
    </p:extLst>
  </p:cSld>
  <p:clrMapOvr>
    <a:masterClrMapping/>
  </p:clrMapOvr>
  <p:transition spd="med">
    <p:wipe dir="d"/>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objAndTx" preserve="1">
  <p:cSld name="タイトル、コンテンツ、テキスト">
    <p:spTree>
      <p:nvGrpSpPr>
        <p:cNvPr id="1" name=""/>
        <p:cNvGrpSpPr/>
        <p:nvPr/>
      </p:nvGrpSpPr>
      <p:grpSpPr>
        <a:xfrm>
          <a:off x="0" y="0"/>
          <a:ext cx="0" cy="0"/>
          <a:chOff x="0" y="0"/>
          <a:chExt cx="0" cy="0"/>
        </a:xfrm>
      </p:grpSpPr>
      <p:sp>
        <p:nvSpPr>
          <p:cNvPr id="2" name="タイトル 1"/>
          <p:cNvSpPr>
            <a:spLocks noGrp="1"/>
          </p:cNvSpPr>
          <p:nvPr>
            <p:ph type="title"/>
          </p:nvPr>
        </p:nvSpPr>
        <p:spPr>
          <a:xfrm>
            <a:off x="225029" y="136314"/>
            <a:ext cx="8641080" cy="1137920"/>
          </a:xfrm>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368381" y="1706880"/>
            <a:ext cx="4345543" cy="938784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873943" y="1706880"/>
            <a:ext cx="4347210" cy="938784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9AF1A610-4B32-4B63-A0A9-DBC8EC1D1249}" type="slidenum">
              <a:rPr lang="en-US" altLang="ja-JP"/>
              <a:pPr>
                <a:defRPr/>
              </a:pPr>
              <a:t>‹#›</a:t>
            </a:fld>
            <a:endParaRPr lang="en-US" altLang="ja-JP"/>
          </a:p>
        </p:txBody>
      </p:sp>
    </p:spTree>
    <p:extLst>
      <p:ext uri="{BB962C8B-B14F-4D97-AF65-F5344CB8AC3E}">
        <p14:creationId xmlns:p14="http://schemas.microsoft.com/office/powerpoint/2010/main" val="2487943414"/>
      </p:ext>
    </p:extLst>
  </p:cSld>
  <p:clrMapOvr>
    <a:masterClrMapping/>
  </p:clrMapOvr>
  <p:transition spd="med">
    <p:wipe dir="d"/>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txAndObj" preserve="1">
  <p:cSld name="タイトル、テキスト、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225029" y="136314"/>
            <a:ext cx="8641080" cy="1137920"/>
          </a:xfrm>
        </p:spPr>
        <p:txBody>
          <a:bodyPr/>
          <a:lstStyle/>
          <a:p>
            <a:r>
              <a:rPr lang="ja-JP" altLang="en-US"/>
              <a:t>マスター タイトルの書式設定</a:t>
            </a:r>
          </a:p>
        </p:txBody>
      </p:sp>
      <p:sp>
        <p:nvSpPr>
          <p:cNvPr id="3" name="テキスト プレースホルダ 2"/>
          <p:cNvSpPr>
            <a:spLocks noGrp="1"/>
          </p:cNvSpPr>
          <p:nvPr>
            <p:ph type="body" sz="half" idx="1"/>
          </p:nvPr>
        </p:nvSpPr>
        <p:spPr>
          <a:xfrm>
            <a:off x="368381" y="1706880"/>
            <a:ext cx="4345543" cy="938784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873943" y="1706880"/>
            <a:ext cx="4347210" cy="9387840"/>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354BBE8E-63A1-4C74-9BD2-E652E5ABA47E}" type="slidenum">
              <a:rPr lang="en-US" altLang="ja-JP"/>
              <a:pPr>
                <a:defRPr/>
              </a:pPr>
              <a:t>‹#›</a:t>
            </a:fld>
            <a:endParaRPr lang="en-US" altLang="ja-JP"/>
          </a:p>
        </p:txBody>
      </p:sp>
    </p:spTree>
    <p:extLst>
      <p:ext uri="{BB962C8B-B14F-4D97-AF65-F5344CB8AC3E}">
        <p14:creationId xmlns:p14="http://schemas.microsoft.com/office/powerpoint/2010/main" val="1658999606"/>
      </p:ext>
    </p:extLst>
  </p:cSld>
  <p:clrMapOvr>
    <a:masterClrMapping/>
  </p:clrMapOvr>
  <p:transition spd="med">
    <p:wipe dir="d"/>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720090" y="3976803"/>
            <a:ext cx="8161020" cy="2744046"/>
          </a:xfrm>
        </p:spPr>
        <p:txBody>
          <a:bodyPr/>
          <a:lstStyle/>
          <a:p>
            <a:r>
              <a:rPr kumimoji="1" lang="ja-JP" altLang="en-US"/>
              <a:t>マスター タイトルの書式設定</a:t>
            </a:r>
          </a:p>
        </p:txBody>
      </p:sp>
      <p:sp>
        <p:nvSpPr>
          <p:cNvPr id="3" name="サブタイトル 2"/>
          <p:cNvSpPr>
            <a:spLocks noGrp="1"/>
          </p:cNvSpPr>
          <p:nvPr>
            <p:ph type="subTitle" idx="1"/>
          </p:nvPr>
        </p:nvSpPr>
        <p:spPr>
          <a:xfrm>
            <a:off x="1440180" y="7254240"/>
            <a:ext cx="6720840" cy="3271520"/>
          </a:xfrm>
        </p:spPr>
        <p:txBody>
          <a:bodyPr/>
          <a:lstStyle>
            <a:lvl1pPr marL="0" indent="0" algn="ctr">
              <a:buNone/>
              <a:defRPr>
                <a:solidFill>
                  <a:schemeClr val="tx1">
                    <a:tint val="75000"/>
                  </a:schemeClr>
                </a:solidFill>
              </a:defRPr>
            </a:lvl1pPr>
            <a:lvl2pPr marL="640080" indent="0" algn="ctr">
              <a:buNone/>
              <a:defRPr>
                <a:solidFill>
                  <a:schemeClr val="tx1">
                    <a:tint val="75000"/>
                  </a:schemeClr>
                </a:solidFill>
              </a:defRPr>
            </a:lvl2pPr>
            <a:lvl3pPr marL="1280160" indent="0" algn="ctr">
              <a:buNone/>
              <a:defRPr>
                <a:solidFill>
                  <a:schemeClr val="tx1">
                    <a:tint val="75000"/>
                  </a:schemeClr>
                </a:solidFill>
              </a:defRPr>
            </a:lvl3pPr>
            <a:lvl4pPr marL="1920240" indent="0" algn="ctr">
              <a:buNone/>
              <a:defRPr>
                <a:solidFill>
                  <a:schemeClr val="tx1">
                    <a:tint val="75000"/>
                  </a:schemeClr>
                </a:solidFill>
              </a:defRPr>
            </a:lvl4pPr>
            <a:lvl5pPr marL="2560320" indent="0" algn="ctr">
              <a:buNone/>
              <a:defRPr>
                <a:solidFill>
                  <a:schemeClr val="tx1">
                    <a:tint val="75000"/>
                  </a:schemeClr>
                </a:solidFill>
              </a:defRPr>
            </a:lvl5pPr>
            <a:lvl6pPr marL="3200400" indent="0" algn="ctr">
              <a:buNone/>
              <a:defRPr>
                <a:solidFill>
                  <a:schemeClr val="tx1">
                    <a:tint val="75000"/>
                  </a:schemeClr>
                </a:solidFill>
              </a:defRPr>
            </a:lvl6pPr>
            <a:lvl7pPr marL="3840480" indent="0" algn="ctr">
              <a:buNone/>
              <a:defRPr>
                <a:solidFill>
                  <a:schemeClr val="tx1">
                    <a:tint val="75000"/>
                  </a:schemeClr>
                </a:solidFill>
              </a:defRPr>
            </a:lvl7pPr>
            <a:lvl8pPr marL="4480560" indent="0" algn="ctr">
              <a:buNone/>
              <a:defRPr>
                <a:solidFill>
                  <a:schemeClr val="tx1">
                    <a:tint val="75000"/>
                  </a:schemeClr>
                </a:solidFill>
              </a:defRPr>
            </a:lvl8pPr>
            <a:lvl9pPr marL="5120640" indent="0" algn="ctr">
              <a:buNone/>
              <a:defRPr>
                <a:solidFill>
                  <a:schemeClr val="tx1">
                    <a:tint val="75000"/>
                  </a:schemeClr>
                </a:solidFill>
              </a:defRPr>
            </a:lvl9pPr>
          </a:lstStyle>
          <a:p>
            <a:r>
              <a:rPr kumimoji="1" lang="ja-JP" altLang="en-US"/>
              <a:t>マスター サブタイトルの書式設定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6" name="スライド番号プレースホルダー 5"/>
          <p:cNvSpPr>
            <a:spLocks noGrp="1"/>
          </p:cNvSpPr>
          <p:nvPr>
            <p:ph type="sldNum" sz="quarter" idx="12"/>
          </p:nvPr>
        </p:nvSpPr>
        <p:spPr/>
        <p:txBody>
          <a:bodyPr/>
          <a:lstStyle/>
          <a:p>
            <a:pPr>
              <a:defRPr/>
            </a:pPr>
            <a:fld id="{48EB9FBD-1AAF-4474-8F3D-27E78C23BD38}" type="slidenum">
              <a:rPr lang="en-US" altLang="ja-JP" smtClean="0"/>
              <a:pPr>
                <a:defRPr/>
              </a:pPr>
              <a:t>‹#›</a:t>
            </a:fld>
            <a:endParaRPr lang="en-US" altLang="ja-JP"/>
          </a:p>
        </p:txBody>
      </p:sp>
    </p:spTree>
    <p:extLst>
      <p:ext uri="{BB962C8B-B14F-4D97-AF65-F5344CB8AC3E}">
        <p14:creationId xmlns:p14="http://schemas.microsoft.com/office/powerpoint/2010/main" val="2148633739"/>
      </p:ext>
    </p:extLst>
  </p:cSld>
  <p:clrMapOvr>
    <a:masterClrMapping/>
  </p:clrMapOvr>
  <p:transition spd="med">
    <p:wipe dir="d"/>
  </p:transition>
</p:sldLayout>
</file>

<file path=ppt/slideLayouts/slideLayout1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idx="1"/>
          </p:nvPr>
        </p:nvSpPr>
        <p:spPr/>
        <p:txBody>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6" name="スライド番号プレースホルダー 5"/>
          <p:cNvSpPr>
            <a:spLocks noGrp="1"/>
          </p:cNvSpPr>
          <p:nvPr>
            <p:ph type="sldNum" sz="quarter" idx="12"/>
          </p:nvPr>
        </p:nvSpPr>
        <p:spPr/>
        <p:txBody>
          <a:bodyPr/>
          <a:lstStyle/>
          <a:p>
            <a:pPr>
              <a:defRPr/>
            </a:pPr>
            <a:fld id="{5E7CEC29-6D4A-4F91-A684-906F9E6ECA2A}" type="slidenum">
              <a:rPr lang="en-US" altLang="ja-JP" smtClean="0"/>
              <a:pPr>
                <a:defRPr/>
              </a:pPr>
              <a:t>‹#›</a:t>
            </a:fld>
            <a:endParaRPr lang="en-US" altLang="ja-JP"/>
          </a:p>
        </p:txBody>
      </p:sp>
    </p:spTree>
    <p:extLst>
      <p:ext uri="{BB962C8B-B14F-4D97-AF65-F5344CB8AC3E}">
        <p14:creationId xmlns:p14="http://schemas.microsoft.com/office/powerpoint/2010/main" val="704807299"/>
      </p:ext>
    </p:extLst>
  </p:cSld>
  <p:clrMapOvr>
    <a:masterClrMapping/>
  </p:clrMapOvr>
  <p:transition spd="med">
    <p:wipe dir="d"/>
  </p:transition>
</p:sldLayout>
</file>

<file path=ppt/slideLayouts/slideLayout1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8429" y="8226214"/>
            <a:ext cx="8161020" cy="2542540"/>
          </a:xfrm>
        </p:spPr>
        <p:txBody>
          <a:bodyPr anchor="t"/>
          <a:lstStyle>
            <a:lvl1pPr algn="l">
              <a:defRPr sz="5600" b="1" cap="all"/>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758429" y="5425874"/>
            <a:ext cx="8161020" cy="2800349"/>
          </a:xfrm>
        </p:spPr>
        <p:txBody>
          <a:bodyPr anchor="b"/>
          <a:lstStyle>
            <a:lvl1pPr marL="0" indent="0">
              <a:buNone/>
              <a:defRPr sz="2800">
                <a:solidFill>
                  <a:schemeClr val="tx1">
                    <a:tint val="75000"/>
                  </a:schemeClr>
                </a:solidFill>
              </a:defRPr>
            </a:lvl1pPr>
            <a:lvl2pPr marL="640080" indent="0">
              <a:buNone/>
              <a:defRPr sz="2500">
                <a:solidFill>
                  <a:schemeClr val="tx1">
                    <a:tint val="75000"/>
                  </a:schemeClr>
                </a:solidFill>
              </a:defRPr>
            </a:lvl2pPr>
            <a:lvl3pPr marL="1280160" indent="0">
              <a:buNone/>
              <a:defRPr sz="2200">
                <a:solidFill>
                  <a:schemeClr val="tx1">
                    <a:tint val="75000"/>
                  </a:schemeClr>
                </a:solidFill>
              </a:defRPr>
            </a:lvl3pPr>
            <a:lvl4pPr marL="1920240" indent="0">
              <a:buNone/>
              <a:defRPr sz="2000">
                <a:solidFill>
                  <a:schemeClr val="tx1">
                    <a:tint val="75000"/>
                  </a:schemeClr>
                </a:solidFill>
              </a:defRPr>
            </a:lvl4pPr>
            <a:lvl5pPr marL="2560320" indent="0">
              <a:buNone/>
              <a:defRPr sz="2000">
                <a:solidFill>
                  <a:schemeClr val="tx1">
                    <a:tint val="75000"/>
                  </a:schemeClr>
                </a:solidFill>
              </a:defRPr>
            </a:lvl5pPr>
            <a:lvl6pPr marL="3200400" indent="0">
              <a:buNone/>
              <a:defRPr sz="2000">
                <a:solidFill>
                  <a:schemeClr val="tx1">
                    <a:tint val="75000"/>
                  </a:schemeClr>
                </a:solidFill>
              </a:defRPr>
            </a:lvl6pPr>
            <a:lvl7pPr marL="3840480" indent="0">
              <a:buNone/>
              <a:defRPr sz="2000">
                <a:solidFill>
                  <a:schemeClr val="tx1">
                    <a:tint val="75000"/>
                  </a:schemeClr>
                </a:solidFill>
              </a:defRPr>
            </a:lvl7pPr>
            <a:lvl8pPr marL="4480560" indent="0">
              <a:buNone/>
              <a:defRPr sz="2000">
                <a:solidFill>
                  <a:schemeClr val="tx1">
                    <a:tint val="75000"/>
                  </a:schemeClr>
                </a:solidFill>
              </a:defRPr>
            </a:lvl8pPr>
            <a:lvl9pPr marL="5120640" indent="0">
              <a:buNone/>
              <a:defRPr sz="2000">
                <a:solidFill>
                  <a:schemeClr val="tx1">
                    <a:tint val="75000"/>
                  </a:schemeClr>
                </a:solidFill>
              </a:defRPr>
            </a:lvl9pPr>
          </a:lstStyle>
          <a:p>
            <a:pPr lvl="0"/>
            <a:r>
              <a:rPr kumimoji="1" lang="ja-JP" altLang="en-US"/>
              <a:t>マスター テキストの書式設定</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6" name="スライド番号プレースホルダー 5"/>
          <p:cNvSpPr>
            <a:spLocks noGrp="1"/>
          </p:cNvSpPr>
          <p:nvPr>
            <p:ph type="sldNum" sz="quarter" idx="12"/>
          </p:nvPr>
        </p:nvSpPr>
        <p:spPr/>
        <p:txBody>
          <a:bodyPr/>
          <a:lstStyle/>
          <a:p>
            <a:pPr>
              <a:defRPr/>
            </a:pPr>
            <a:fld id="{00968DFB-2724-4794-89C0-EB8C625695F0}" type="slidenum">
              <a:rPr lang="en-US" altLang="ja-JP" smtClean="0"/>
              <a:pPr>
                <a:defRPr/>
              </a:pPr>
              <a:t>‹#›</a:t>
            </a:fld>
            <a:endParaRPr lang="en-US" altLang="ja-JP"/>
          </a:p>
        </p:txBody>
      </p:sp>
    </p:spTree>
    <p:extLst>
      <p:ext uri="{BB962C8B-B14F-4D97-AF65-F5344CB8AC3E}">
        <p14:creationId xmlns:p14="http://schemas.microsoft.com/office/powerpoint/2010/main" val="2790646779"/>
      </p:ext>
    </p:extLst>
  </p:cSld>
  <p:clrMapOvr>
    <a:masterClrMapping/>
  </p:clrMapOvr>
  <p:transition spd="med">
    <p:wipe dir="d"/>
  </p:transition>
</p:sldLayout>
</file>

<file path=ppt/slideLayouts/slideLayout1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コンテンツ プレースホルダー 2"/>
          <p:cNvSpPr>
            <a:spLocks noGrp="1"/>
          </p:cNvSpPr>
          <p:nvPr>
            <p:ph sz="half" idx="1"/>
          </p:nvPr>
        </p:nvSpPr>
        <p:spPr>
          <a:xfrm>
            <a:off x="360049" y="3982722"/>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コンテンツ プレースホルダー 3"/>
          <p:cNvSpPr>
            <a:spLocks noGrp="1"/>
          </p:cNvSpPr>
          <p:nvPr>
            <p:ph sz="half" idx="2"/>
          </p:nvPr>
        </p:nvSpPr>
        <p:spPr>
          <a:xfrm>
            <a:off x="3680464" y="3982722"/>
            <a:ext cx="3160395" cy="11263631"/>
          </a:xfrm>
        </p:spPr>
        <p:txBody>
          <a:bodyPr/>
          <a:lstStyle>
            <a:lvl1pPr>
              <a:defRPr sz="3900"/>
            </a:lvl1pPr>
            <a:lvl2pPr>
              <a:defRPr sz="3400"/>
            </a:lvl2pPr>
            <a:lvl3pPr>
              <a:defRPr sz="2800"/>
            </a:lvl3pPr>
            <a:lvl4pPr>
              <a:defRPr sz="2500"/>
            </a:lvl4pPr>
            <a:lvl5pPr>
              <a:defRPr sz="2500"/>
            </a:lvl5pPr>
            <a:lvl6pPr>
              <a:defRPr sz="2500"/>
            </a:lvl6pPr>
            <a:lvl7pPr>
              <a:defRPr sz="2500"/>
            </a:lvl7pPr>
            <a:lvl8pPr>
              <a:defRPr sz="2500"/>
            </a:lvl8pPr>
            <a:lvl9pPr>
              <a:defRPr sz="25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7" name="スライド番号プレースホルダー 6"/>
          <p:cNvSpPr>
            <a:spLocks noGrp="1"/>
          </p:cNvSpPr>
          <p:nvPr>
            <p:ph type="sldNum" sz="quarter" idx="12"/>
          </p:nvPr>
        </p:nvSpPr>
        <p:spPr/>
        <p:txBody>
          <a:bodyPr/>
          <a:lstStyle/>
          <a:p>
            <a:pPr>
              <a:defRPr/>
            </a:pPr>
            <a:fld id="{B749E597-23E9-4DA3-8F2D-6A0FADE70694}" type="slidenum">
              <a:rPr lang="en-US" altLang="ja-JP" smtClean="0"/>
              <a:pPr>
                <a:defRPr/>
              </a:pPr>
              <a:t>‹#›</a:t>
            </a:fld>
            <a:endParaRPr lang="en-US" altLang="ja-JP"/>
          </a:p>
        </p:txBody>
      </p:sp>
    </p:spTree>
    <p:extLst>
      <p:ext uri="{BB962C8B-B14F-4D97-AF65-F5344CB8AC3E}">
        <p14:creationId xmlns:p14="http://schemas.microsoft.com/office/powerpoint/2010/main" val="3424819856"/>
      </p:ext>
    </p:extLst>
  </p:cSld>
  <p:clrMapOvr>
    <a:masterClrMapping/>
  </p:clrMapOvr>
  <p:transition spd="med">
    <p:wipe dir="d"/>
  </p:transition>
</p:sldLayout>
</file>

<file path=ppt/slideLayouts/slideLayout1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0" y="512658"/>
            <a:ext cx="8641080" cy="2133600"/>
          </a:xfrm>
        </p:spPr>
        <p:txBody>
          <a:bodyPr/>
          <a:lstStyle>
            <a:lvl1pPr>
              <a:defRPr/>
            </a:lvl1pPr>
          </a:lstStyle>
          <a:p>
            <a:r>
              <a:rPr kumimoji="1" lang="ja-JP" altLang="en-US"/>
              <a:t>マスター タイトルの書式設定</a:t>
            </a:r>
          </a:p>
        </p:txBody>
      </p:sp>
      <p:sp>
        <p:nvSpPr>
          <p:cNvPr id="3" name="テキスト プレースホルダー 2"/>
          <p:cNvSpPr>
            <a:spLocks noGrp="1"/>
          </p:cNvSpPr>
          <p:nvPr>
            <p:ph type="body" idx="1"/>
          </p:nvPr>
        </p:nvSpPr>
        <p:spPr>
          <a:xfrm>
            <a:off x="480064" y="2865544"/>
            <a:ext cx="4242197"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4" name="コンテンツ プレースホルダー 3"/>
          <p:cNvSpPr>
            <a:spLocks noGrp="1"/>
          </p:cNvSpPr>
          <p:nvPr>
            <p:ph sz="half" idx="2"/>
          </p:nvPr>
        </p:nvSpPr>
        <p:spPr>
          <a:xfrm>
            <a:off x="480064" y="4059766"/>
            <a:ext cx="4242197"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5" name="テキスト プレースホルダー 4"/>
          <p:cNvSpPr>
            <a:spLocks noGrp="1"/>
          </p:cNvSpPr>
          <p:nvPr>
            <p:ph type="body" sz="quarter" idx="3"/>
          </p:nvPr>
        </p:nvSpPr>
        <p:spPr>
          <a:xfrm>
            <a:off x="4877283" y="2865544"/>
            <a:ext cx="4243863" cy="1194222"/>
          </a:xfrm>
        </p:spPr>
        <p:txBody>
          <a:bodyPr anchor="b"/>
          <a:lstStyle>
            <a:lvl1pPr marL="0" indent="0">
              <a:buNone/>
              <a:defRPr sz="3400" b="1"/>
            </a:lvl1pPr>
            <a:lvl2pPr marL="640080" indent="0">
              <a:buNone/>
              <a:defRPr sz="2800" b="1"/>
            </a:lvl2pPr>
            <a:lvl3pPr marL="1280160" indent="0">
              <a:buNone/>
              <a:defRPr sz="2500" b="1"/>
            </a:lvl3pPr>
            <a:lvl4pPr marL="1920240" indent="0">
              <a:buNone/>
              <a:defRPr sz="2200" b="1"/>
            </a:lvl4pPr>
            <a:lvl5pPr marL="2560320" indent="0">
              <a:buNone/>
              <a:defRPr sz="2200" b="1"/>
            </a:lvl5pPr>
            <a:lvl6pPr marL="3200400" indent="0">
              <a:buNone/>
              <a:defRPr sz="2200" b="1"/>
            </a:lvl6pPr>
            <a:lvl7pPr marL="3840480" indent="0">
              <a:buNone/>
              <a:defRPr sz="2200" b="1"/>
            </a:lvl7pPr>
            <a:lvl8pPr marL="4480560" indent="0">
              <a:buNone/>
              <a:defRPr sz="2200" b="1"/>
            </a:lvl8pPr>
            <a:lvl9pPr marL="5120640" indent="0">
              <a:buNone/>
              <a:defRPr sz="2200" b="1"/>
            </a:lvl9pPr>
          </a:lstStyle>
          <a:p>
            <a:pPr lvl="0"/>
            <a:r>
              <a:rPr kumimoji="1" lang="ja-JP" altLang="en-US"/>
              <a:t>マスター テキストの書式設定</a:t>
            </a:r>
          </a:p>
        </p:txBody>
      </p:sp>
      <p:sp>
        <p:nvSpPr>
          <p:cNvPr id="6" name="コンテンツ プレースホルダー 5"/>
          <p:cNvSpPr>
            <a:spLocks noGrp="1"/>
          </p:cNvSpPr>
          <p:nvPr>
            <p:ph sz="quarter" idx="4"/>
          </p:nvPr>
        </p:nvSpPr>
        <p:spPr>
          <a:xfrm>
            <a:off x="4877283" y="4059766"/>
            <a:ext cx="4243863" cy="7375738"/>
          </a:xfrm>
        </p:spPr>
        <p:txBody>
          <a:bodyPr/>
          <a:lstStyle>
            <a:lvl1pPr>
              <a:defRPr sz="3400"/>
            </a:lvl1pPr>
            <a:lvl2pPr>
              <a:defRPr sz="2800"/>
            </a:lvl2pPr>
            <a:lvl3pPr>
              <a:defRPr sz="2500"/>
            </a:lvl3pPr>
            <a:lvl4pPr>
              <a:defRPr sz="2200"/>
            </a:lvl4pPr>
            <a:lvl5pPr>
              <a:defRPr sz="2200"/>
            </a:lvl5pPr>
            <a:lvl6pPr>
              <a:defRPr sz="2200"/>
            </a:lvl6pPr>
            <a:lvl7pPr>
              <a:defRPr sz="2200"/>
            </a:lvl7pPr>
            <a:lvl8pPr>
              <a:defRPr sz="2200"/>
            </a:lvl8pPr>
            <a:lvl9pPr>
              <a:defRPr sz="22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7" name="日付プレースホルダー 6"/>
          <p:cNvSpPr>
            <a:spLocks noGrp="1"/>
          </p:cNvSpPr>
          <p:nvPr>
            <p:ph type="dt" sz="half" idx="10"/>
          </p:nvPr>
        </p:nvSpPr>
        <p:spPr/>
        <p:txBody>
          <a:bodyPr/>
          <a:lstStyle/>
          <a:p>
            <a:pPr>
              <a:defRPr/>
            </a:pPr>
            <a:endParaRPr lang="en-US" altLang="ja-JP"/>
          </a:p>
        </p:txBody>
      </p:sp>
      <p:sp>
        <p:nvSpPr>
          <p:cNvPr id="8" name="フッター プレースホルダー 7"/>
          <p:cNvSpPr>
            <a:spLocks noGrp="1"/>
          </p:cNvSpPr>
          <p:nvPr>
            <p:ph type="ftr" sz="quarter" idx="11"/>
          </p:nvPr>
        </p:nvSpPr>
        <p:spPr/>
        <p:txBody>
          <a:body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9" name="スライド番号プレースホルダー 8"/>
          <p:cNvSpPr>
            <a:spLocks noGrp="1"/>
          </p:cNvSpPr>
          <p:nvPr>
            <p:ph type="sldNum" sz="quarter" idx="12"/>
          </p:nvPr>
        </p:nvSpPr>
        <p:spPr/>
        <p:txBody>
          <a:bodyPr/>
          <a:lstStyle/>
          <a:p>
            <a:pPr>
              <a:defRPr/>
            </a:pPr>
            <a:fld id="{B385B61D-2281-4050-B348-F6D068F97FFB}" type="slidenum">
              <a:rPr lang="en-US" altLang="ja-JP" smtClean="0"/>
              <a:pPr>
                <a:defRPr/>
              </a:pPr>
              <a:t>‹#›</a:t>
            </a:fld>
            <a:endParaRPr lang="en-US" altLang="ja-JP"/>
          </a:p>
        </p:txBody>
      </p:sp>
    </p:spTree>
    <p:extLst>
      <p:ext uri="{BB962C8B-B14F-4D97-AF65-F5344CB8AC3E}">
        <p14:creationId xmlns:p14="http://schemas.microsoft.com/office/powerpoint/2010/main" val="961082150"/>
      </p:ext>
    </p:extLst>
  </p:cSld>
  <p:clrMapOvr>
    <a:masterClrMapping/>
  </p:clrMapOvr>
  <p:transition spd="med">
    <p:wipe dir="d"/>
  </p:transition>
</p:sldLayout>
</file>

<file path=ppt/slideLayouts/slideLayout1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日付プレースホルダー 2"/>
          <p:cNvSpPr>
            <a:spLocks noGrp="1"/>
          </p:cNvSpPr>
          <p:nvPr>
            <p:ph type="dt" sz="half" idx="10"/>
          </p:nvPr>
        </p:nvSpPr>
        <p:spPr/>
        <p:txBody>
          <a:bodyPr/>
          <a:lstStyle/>
          <a:p>
            <a:pPr>
              <a:defRPr/>
            </a:pPr>
            <a:endParaRPr lang="en-US" altLang="ja-JP"/>
          </a:p>
        </p:txBody>
      </p:sp>
      <p:sp>
        <p:nvSpPr>
          <p:cNvPr id="4" name="フッター プレースホルダー 3"/>
          <p:cNvSpPr>
            <a:spLocks noGrp="1"/>
          </p:cNvSpPr>
          <p:nvPr>
            <p:ph type="ftr" sz="quarter" idx="11"/>
          </p:nvPr>
        </p:nvSpPr>
        <p:spPr/>
        <p:txBody>
          <a:body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5" name="スライド番号プレースホルダー 4"/>
          <p:cNvSpPr>
            <a:spLocks noGrp="1"/>
          </p:cNvSpPr>
          <p:nvPr>
            <p:ph type="sldNum" sz="quarter" idx="12"/>
          </p:nvPr>
        </p:nvSpPr>
        <p:spPr/>
        <p:txBody>
          <a:bodyPr/>
          <a:lstStyle/>
          <a:p>
            <a:pPr>
              <a:defRPr/>
            </a:pPr>
            <a:fld id="{D9A224E1-51F9-4F14-937B-E98CB9B1B124}" type="slidenum">
              <a:rPr lang="en-US" altLang="ja-JP" smtClean="0"/>
              <a:pPr>
                <a:defRPr/>
              </a:pPr>
              <a:t>‹#›</a:t>
            </a:fld>
            <a:endParaRPr lang="en-US" altLang="ja-JP"/>
          </a:p>
        </p:txBody>
      </p:sp>
    </p:spTree>
    <p:extLst>
      <p:ext uri="{BB962C8B-B14F-4D97-AF65-F5344CB8AC3E}">
        <p14:creationId xmlns:p14="http://schemas.microsoft.com/office/powerpoint/2010/main" val="3744624777"/>
      </p:ext>
    </p:extLst>
  </p:cSld>
  <p:clrMapOvr>
    <a:masterClrMapping/>
  </p:clrMapOvr>
  <p:transition spd="med">
    <p:wipe dir="d"/>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5E7CEC29-6D4A-4F91-A684-906F9E6ECA2A}" type="slidenum">
              <a:rPr lang="en-US" altLang="ja-JP"/>
              <a:pPr>
                <a:defRPr/>
              </a:pPr>
              <a:t>‹#›</a:t>
            </a:fld>
            <a:endParaRPr lang="en-US" altLang="ja-JP"/>
          </a:p>
        </p:txBody>
      </p:sp>
    </p:spTree>
    <p:extLst>
      <p:ext uri="{BB962C8B-B14F-4D97-AF65-F5344CB8AC3E}">
        <p14:creationId xmlns:p14="http://schemas.microsoft.com/office/powerpoint/2010/main" val="70469395"/>
      </p:ext>
    </p:extLst>
  </p:cSld>
  <p:clrMapOvr>
    <a:masterClrMapping/>
  </p:clrMapOvr>
  <p:transition spd="med">
    <p:wipe dir="d"/>
  </p:transition>
</p:sldLayout>
</file>

<file path=ppt/slideLayouts/slideLayout2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pPr>
              <a:defRPr/>
            </a:pPr>
            <a:endParaRPr lang="en-US" altLang="ja-JP"/>
          </a:p>
        </p:txBody>
      </p:sp>
      <p:sp>
        <p:nvSpPr>
          <p:cNvPr id="3" name="フッター プレースホルダー 2"/>
          <p:cNvSpPr>
            <a:spLocks noGrp="1"/>
          </p:cNvSpPr>
          <p:nvPr>
            <p:ph type="ftr" sz="quarter" idx="11"/>
          </p:nvPr>
        </p:nvSpPr>
        <p:spPr/>
        <p:txBody>
          <a:body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4" name="スライド番号プレースホルダー 3"/>
          <p:cNvSpPr>
            <a:spLocks noGrp="1"/>
          </p:cNvSpPr>
          <p:nvPr>
            <p:ph type="sldNum" sz="quarter" idx="12"/>
          </p:nvPr>
        </p:nvSpPr>
        <p:spPr/>
        <p:txBody>
          <a:bodyPr/>
          <a:lstStyle/>
          <a:p>
            <a:pPr>
              <a:defRPr/>
            </a:pPr>
            <a:fld id="{2F1F513E-5557-4D11-8568-9AF0787F78E0}" type="slidenum">
              <a:rPr lang="en-US" altLang="ja-JP" smtClean="0"/>
              <a:pPr>
                <a:defRPr/>
              </a:pPr>
              <a:t>‹#›</a:t>
            </a:fld>
            <a:endParaRPr lang="en-US" altLang="ja-JP"/>
          </a:p>
        </p:txBody>
      </p:sp>
    </p:spTree>
    <p:extLst>
      <p:ext uri="{BB962C8B-B14F-4D97-AF65-F5344CB8AC3E}">
        <p14:creationId xmlns:p14="http://schemas.microsoft.com/office/powerpoint/2010/main" val="3052295523"/>
      </p:ext>
    </p:extLst>
  </p:cSld>
  <p:clrMapOvr>
    <a:masterClrMapping/>
  </p:clrMapOvr>
  <p:transition spd="med">
    <p:wipe dir="d"/>
  </p:transition>
</p:sldLayout>
</file>

<file path=ppt/slideLayouts/slideLayout2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6" y="509694"/>
            <a:ext cx="3158729" cy="2169160"/>
          </a:xfrm>
        </p:spPr>
        <p:txBody>
          <a:bodyPr anchor="b"/>
          <a:lstStyle>
            <a:lvl1pPr algn="l">
              <a:defRPr sz="2800" b="1"/>
            </a:lvl1pPr>
          </a:lstStyle>
          <a:p>
            <a:r>
              <a:rPr kumimoji="1" lang="ja-JP" altLang="en-US"/>
              <a:t>マスター タイトルの書式設定</a:t>
            </a:r>
          </a:p>
        </p:txBody>
      </p:sp>
      <p:sp>
        <p:nvSpPr>
          <p:cNvPr id="3" name="コンテンツ プレースホルダー 2"/>
          <p:cNvSpPr>
            <a:spLocks noGrp="1"/>
          </p:cNvSpPr>
          <p:nvPr>
            <p:ph idx="1"/>
          </p:nvPr>
        </p:nvSpPr>
        <p:spPr>
          <a:xfrm>
            <a:off x="3753808" y="509703"/>
            <a:ext cx="5367338" cy="10925811"/>
          </a:xfrm>
        </p:spPr>
        <p:txBody>
          <a:bodyPr/>
          <a:lstStyle>
            <a:lvl1pPr>
              <a:defRPr sz="4500"/>
            </a:lvl1pPr>
            <a:lvl2pPr>
              <a:defRPr sz="3900"/>
            </a:lvl2pPr>
            <a:lvl3pPr>
              <a:defRPr sz="3400"/>
            </a:lvl3pPr>
            <a:lvl4pPr>
              <a:defRPr sz="2800"/>
            </a:lvl4pPr>
            <a:lvl5pPr>
              <a:defRPr sz="2800"/>
            </a:lvl5pPr>
            <a:lvl6pPr>
              <a:defRPr sz="2800"/>
            </a:lvl6pPr>
            <a:lvl7pPr>
              <a:defRPr sz="2800"/>
            </a:lvl7pPr>
            <a:lvl8pPr>
              <a:defRPr sz="2800"/>
            </a:lvl8pPr>
            <a:lvl9pPr>
              <a:defRPr sz="2800"/>
            </a:lvl9p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テキスト プレースホルダー 3"/>
          <p:cNvSpPr>
            <a:spLocks noGrp="1"/>
          </p:cNvSpPr>
          <p:nvPr>
            <p:ph type="body" sz="half" idx="2"/>
          </p:nvPr>
        </p:nvSpPr>
        <p:spPr>
          <a:xfrm>
            <a:off x="480066" y="2678863"/>
            <a:ext cx="3158729" cy="8756651"/>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7" name="スライド番号プレースホルダー 6"/>
          <p:cNvSpPr>
            <a:spLocks noGrp="1"/>
          </p:cNvSpPr>
          <p:nvPr>
            <p:ph type="sldNum" sz="quarter" idx="12"/>
          </p:nvPr>
        </p:nvSpPr>
        <p:spPr/>
        <p:txBody>
          <a:bodyPr/>
          <a:lstStyle/>
          <a:p>
            <a:pPr>
              <a:defRPr/>
            </a:pPr>
            <a:fld id="{F5EFEF1A-FD6A-40DB-8395-F5EA02D67286}" type="slidenum">
              <a:rPr lang="en-US" altLang="ja-JP" smtClean="0"/>
              <a:pPr>
                <a:defRPr/>
              </a:pPr>
              <a:t>‹#›</a:t>
            </a:fld>
            <a:endParaRPr lang="en-US" altLang="ja-JP"/>
          </a:p>
        </p:txBody>
      </p:sp>
    </p:spTree>
    <p:extLst>
      <p:ext uri="{BB962C8B-B14F-4D97-AF65-F5344CB8AC3E}">
        <p14:creationId xmlns:p14="http://schemas.microsoft.com/office/powerpoint/2010/main" val="3815622262"/>
      </p:ext>
    </p:extLst>
  </p:cSld>
  <p:clrMapOvr>
    <a:masterClrMapping/>
  </p:clrMapOvr>
  <p:hf sldNum="0" hdr="0" dt="0"/>
</p:sldLayout>
</file>

<file path=ppt/slideLayouts/slideLayout2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81902" y="8961122"/>
            <a:ext cx="5760720" cy="1057911"/>
          </a:xfrm>
        </p:spPr>
        <p:txBody>
          <a:bodyPr anchor="b"/>
          <a:lstStyle>
            <a:lvl1pPr algn="l">
              <a:defRPr sz="2800" b="1"/>
            </a:lvl1pPr>
          </a:lstStyle>
          <a:p>
            <a:r>
              <a:rPr kumimoji="1" lang="ja-JP" altLang="en-US"/>
              <a:t>マスター タイトルの書式設定</a:t>
            </a:r>
          </a:p>
        </p:txBody>
      </p:sp>
      <p:sp>
        <p:nvSpPr>
          <p:cNvPr id="3" name="図プレースホルダー 2"/>
          <p:cNvSpPr>
            <a:spLocks noGrp="1"/>
          </p:cNvSpPr>
          <p:nvPr>
            <p:ph type="pic" idx="1"/>
          </p:nvPr>
        </p:nvSpPr>
        <p:spPr>
          <a:xfrm>
            <a:off x="1881902" y="1143846"/>
            <a:ext cx="5760720" cy="7680960"/>
          </a:xfrm>
        </p:spPr>
        <p:txBody>
          <a:bodyPr/>
          <a:lstStyle>
            <a:lvl1pPr marL="0" indent="0">
              <a:buNone/>
              <a:defRPr sz="4500"/>
            </a:lvl1pPr>
            <a:lvl2pPr marL="640080" indent="0">
              <a:buNone/>
              <a:defRPr sz="3900"/>
            </a:lvl2pPr>
            <a:lvl3pPr marL="1280160" indent="0">
              <a:buNone/>
              <a:defRPr sz="3400"/>
            </a:lvl3pPr>
            <a:lvl4pPr marL="1920240" indent="0">
              <a:buNone/>
              <a:defRPr sz="2800"/>
            </a:lvl4pPr>
            <a:lvl5pPr marL="2560320" indent="0">
              <a:buNone/>
              <a:defRPr sz="2800"/>
            </a:lvl5pPr>
            <a:lvl6pPr marL="3200400" indent="0">
              <a:buNone/>
              <a:defRPr sz="2800"/>
            </a:lvl6pPr>
            <a:lvl7pPr marL="3840480" indent="0">
              <a:buNone/>
              <a:defRPr sz="2800"/>
            </a:lvl7pPr>
            <a:lvl8pPr marL="4480560" indent="0">
              <a:buNone/>
              <a:defRPr sz="2800"/>
            </a:lvl8pPr>
            <a:lvl9pPr marL="5120640" indent="0">
              <a:buNone/>
              <a:defRPr sz="2800"/>
            </a:lvl9pPr>
          </a:lstStyle>
          <a:p>
            <a:endParaRPr kumimoji="1" lang="ja-JP" altLang="en-US"/>
          </a:p>
        </p:txBody>
      </p:sp>
      <p:sp>
        <p:nvSpPr>
          <p:cNvPr id="4" name="テキスト プレースホルダー 3"/>
          <p:cNvSpPr>
            <a:spLocks noGrp="1"/>
          </p:cNvSpPr>
          <p:nvPr>
            <p:ph type="body" sz="half" idx="2"/>
          </p:nvPr>
        </p:nvSpPr>
        <p:spPr>
          <a:xfrm>
            <a:off x="1881902" y="10019033"/>
            <a:ext cx="5760720" cy="1502409"/>
          </a:xfrm>
        </p:spPr>
        <p:txBody>
          <a:bodyPr/>
          <a:lstStyle>
            <a:lvl1pPr marL="0" indent="0">
              <a:buNone/>
              <a:defRPr sz="2000"/>
            </a:lvl1pPr>
            <a:lvl2pPr marL="640080" indent="0">
              <a:buNone/>
              <a:defRPr sz="1700"/>
            </a:lvl2pPr>
            <a:lvl3pPr marL="1280160" indent="0">
              <a:buNone/>
              <a:defRPr sz="1400"/>
            </a:lvl3pPr>
            <a:lvl4pPr marL="1920240" indent="0">
              <a:buNone/>
              <a:defRPr sz="1300"/>
            </a:lvl4pPr>
            <a:lvl5pPr marL="2560320" indent="0">
              <a:buNone/>
              <a:defRPr sz="1300"/>
            </a:lvl5pPr>
            <a:lvl6pPr marL="3200400" indent="0">
              <a:buNone/>
              <a:defRPr sz="1300"/>
            </a:lvl6pPr>
            <a:lvl7pPr marL="3840480" indent="0">
              <a:buNone/>
              <a:defRPr sz="1300"/>
            </a:lvl7pPr>
            <a:lvl8pPr marL="4480560" indent="0">
              <a:buNone/>
              <a:defRPr sz="1300"/>
            </a:lvl8pPr>
            <a:lvl9pPr marL="5120640" indent="0">
              <a:buNone/>
              <a:defRPr sz="1300"/>
            </a:lvl9pPr>
          </a:lstStyle>
          <a:p>
            <a:pPr lvl="0"/>
            <a:r>
              <a:rPr kumimoji="1" lang="ja-JP" altLang="en-US"/>
              <a:t>マスター テキストの書式設定</a:t>
            </a:r>
          </a:p>
        </p:txBody>
      </p:sp>
      <p:sp>
        <p:nvSpPr>
          <p:cNvPr id="5" name="日付プレースホルダー 4"/>
          <p:cNvSpPr>
            <a:spLocks noGrp="1"/>
          </p:cNvSpPr>
          <p:nvPr>
            <p:ph type="dt" sz="half" idx="10"/>
          </p:nvPr>
        </p:nvSpPr>
        <p:spPr/>
        <p:txBody>
          <a:bodyPr/>
          <a:lstStyle/>
          <a:p>
            <a:pPr>
              <a:defRPr/>
            </a:pPr>
            <a:endParaRPr lang="en-US" altLang="ja-JP"/>
          </a:p>
        </p:txBody>
      </p:sp>
      <p:sp>
        <p:nvSpPr>
          <p:cNvPr id="6" name="フッター プレースホルダー 5"/>
          <p:cNvSpPr>
            <a:spLocks noGrp="1"/>
          </p:cNvSpPr>
          <p:nvPr>
            <p:ph type="ftr" sz="quarter" idx="11"/>
          </p:nvPr>
        </p:nvSpPr>
        <p:spPr/>
        <p:txBody>
          <a:body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7" name="スライド番号プレースホルダー 6"/>
          <p:cNvSpPr>
            <a:spLocks noGrp="1"/>
          </p:cNvSpPr>
          <p:nvPr>
            <p:ph type="sldNum" sz="quarter" idx="12"/>
          </p:nvPr>
        </p:nvSpPr>
        <p:spPr/>
        <p:txBody>
          <a:bodyPr/>
          <a:lstStyle/>
          <a:p>
            <a:pPr>
              <a:defRPr/>
            </a:pPr>
            <a:fld id="{428ECA3F-563F-4BC9-8D75-EB43EE50711E}" type="slidenum">
              <a:rPr lang="en-US" altLang="ja-JP" smtClean="0"/>
              <a:pPr>
                <a:defRPr/>
              </a:pPr>
              <a:t>‹#›</a:t>
            </a:fld>
            <a:endParaRPr lang="en-US" altLang="ja-JP"/>
          </a:p>
        </p:txBody>
      </p:sp>
    </p:spTree>
    <p:extLst>
      <p:ext uri="{BB962C8B-B14F-4D97-AF65-F5344CB8AC3E}">
        <p14:creationId xmlns:p14="http://schemas.microsoft.com/office/powerpoint/2010/main" val="1230263167"/>
      </p:ext>
    </p:extLst>
  </p:cSld>
  <p:clrMapOvr>
    <a:masterClrMapping/>
  </p:clrMapOvr>
  <p:transition spd="med">
    <p:wipe dir="d"/>
  </p:transition>
</p:sldLayout>
</file>

<file path=ppt/slideLayouts/slideLayout2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6" name="スライド番号プレースホルダー 5"/>
          <p:cNvSpPr>
            <a:spLocks noGrp="1"/>
          </p:cNvSpPr>
          <p:nvPr>
            <p:ph type="sldNum" sz="quarter" idx="12"/>
          </p:nvPr>
        </p:nvSpPr>
        <p:spPr/>
        <p:txBody>
          <a:bodyPr/>
          <a:lstStyle/>
          <a:p>
            <a:pPr>
              <a:defRPr/>
            </a:pPr>
            <a:fld id="{F5EFEF1A-FD6A-40DB-8395-F5EA02D67286}" type="slidenum">
              <a:rPr lang="en-US" altLang="ja-JP" smtClean="0"/>
              <a:pPr>
                <a:defRPr/>
              </a:pPr>
              <a:t>‹#›</a:t>
            </a:fld>
            <a:endParaRPr lang="en-US" altLang="ja-JP"/>
          </a:p>
        </p:txBody>
      </p:sp>
    </p:spTree>
    <p:extLst>
      <p:ext uri="{BB962C8B-B14F-4D97-AF65-F5344CB8AC3E}">
        <p14:creationId xmlns:p14="http://schemas.microsoft.com/office/powerpoint/2010/main" val="816644408"/>
      </p:ext>
    </p:extLst>
  </p:cSld>
  <p:clrMapOvr>
    <a:masterClrMapping/>
  </p:clrMapOvr>
  <p:hf sldNum="0" hdr="0" dt="0"/>
</p:sldLayout>
</file>

<file path=ppt/slideLayouts/slideLayout2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5220652" y="684531"/>
            <a:ext cx="1620203" cy="14561820"/>
          </a:xfrm>
        </p:spPr>
        <p:txBody>
          <a:bodyPr vert="eaVert"/>
          <a:lstStyle/>
          <a:p>
            <a:r>
              <a:rPr kumimoji="1" lang="ja-JP" altLang="en-US"/>
              <a:t>マスター タイトルの書式設定</a:t>
            </a:r>
          </a:p>
        </p:txBody>
      </p:sp>
      <p:sp>
        <p:nvSpPr>
          <p:cNvPr id="3" name="縦書きテキスト プレースホルダー 2"/>
          <p:cNvSpPr>
            <a:spLocks noGrp="1"/>
          </p:cNvSpPr>
          <p:nvPr>
            <p:ph type="body" orient="vert" idx="1"/>
          </p:nvPr>
        </p:nvSpPr>
        <p:spPr>
          <a:xfrm>
            <a:off x="360051" y="684531"/>
            <a:ext cx="4700588" cy="14561820"/>
          </a:xfrm>
        </p:spPr>
        <p:txBody>
          <a:bodyPr vert="eaVert"/>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10"/>
          </p:nvPr>
        </p:nvSpPr>
        <p:spPr/>
        <p:txBody>
          <a:bodyPr/>
          <a:lstStyle/>
          <a:p>
            <a:pPr>
              <a:defRPr/>
            </a:pPr>
            <a:endParaRPr lang="en-US" altLang="ja-JP"/>
          </a:p>
        </p:txBody>
      </p:sp>
      <p:sp>
        <p:nvSpPr>
          <p:cNvPr id="5" name="フッター プレースホルダー 4"/>
          <p:cNvSpPr>
            <a:spLocks noGrp="1"/>
          </p:cNvSpPr>
          <p:nvPr>
            <p:ph type="ftr" sz="quarter" idx="11"/>
          </p:nvPr>
        </p:nvSpPr>
        <p:spPr/>
        <p:txBody>
          <a:body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6" name="スライド番号プレースホルダー 5"/>
          <p:cNvSpPr>
            <a:spLocks noGrp="1"/>
          </p:cNvSpPr>
          <p:nvPr>
            <p:ph type="sldNum" sz="quarter" idx="12"/>
          </p:nvPr>
        </p:nvSpPr>
        <p:spPr/>
        <p:txBody>
          <a:bodyPr/>
          <a:lstStyle/>
          <a:p>
            <a:pPr>
              <a:defRPr/>
            </a:pPr>
            <a:fld id="{F5EFEF1A-FD6A-40DB-8395-F5EA02D67286}" type="slidenum">
              <a:rPr lang="en-US" altLang="ja-JP" smtClean="0"/>
              <a:pPr>
                <a:defRPr/>
              </a:pPr>
              <a:t>‹#›</a:t>
            </a:fld>
            <a:endParaRPr lang="en-US" altLang="ja-JP"/>
          </a:p>
        </p:txBody>
      </p:sp>
    </p:spTree>
    <p:extLst>
      <p:ext uri="{BB962C8B-B14F-4D97-AF65-F5344CB8AC3E}">
        <p14:creationId xmlns:p14="http://schemas.microsoft.com/office/powerpoint/2010/main" val="315830393"/>
      </p:ext>
    </p:extLst>
  </p:cSld>
  <p:clrMapOvr>
    <a:masterClrMapping/>
  </p:clrMapOvr>
  <p:hf sldNum="0" hdr="0" dt="0"/>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58429" y="8226214"/>
            <a:ext cx="8161020" cy="2542540"/>
          </a:xfrm>
        </p:spPr>
        <p:txBody>
          <a:bodyPr anchor="t"/>
          <a:lstStyle>
            <a:lvl1pPr algn="l">
              <a:defRPr sz="4200" b="1" cap="all"/>
            </a:lvl1pPr>
          </a:lstStyle>
          <a:p>
            <a:r>
              <a:rPr lang="ja-JP" altLang="en-US"/>
              <a:t>マスター タイトルの書式設定</a:t>
            </a:r>
          </a:p>
        </p:txBody>
      </p:sp>
      <p:sp>
        <p:nvSpPr>
          <p:cNvPr id="3" name="テキスト プレースホルダ 2"/>
          <p:cNvSpPr>
            <a:spLocks noGrp="1"/>
          </p:cNvSpPr>
          <p:nvPr>
            <p:ph type="body" idx="1"/>
          </p:nvPr>
        </p:nvSpPr>
        <p:spPr>
          <a:xfrm>
            <a:off x="758429" y="5425871"/>
            <a:ext cx="8161020" cy="2800349"/>
          </a:xfrm>
        </p:spPr>
        <p:txBody>
          <a:bodyPr anchor="b"/>
          <a:lstStyle>
            <a:lvl1pPr marL="0" indent="0">
              <a:buNone/>
              <a:defRPr sz="2100"/>
            </a:lvl1pPr>
            <a:lvl2pPr marL="480060" indent="0">
              <a:buNone/>
              <a:defRPr sz="1900"/>
            </a:lvl2pPr>
            <a:lvl3pPr marL="960120" indent="0">
              <a:buNone/>
              <a:defRPr sz="1700"/>
            </a:lvl3pPr>
            <a:lvl4pPr marL="1440180" indent="0">
              <a:buNone/>
              <a:defRPr sz="1500"/>
            </a:lvl4pPr>
            <a:lvl5pPr marL="1920240" indent="0">
              <a:buNone/>
              <a:defRPr sz="1500"/>
            </a:lvl5pPr>
            <a:lvl6pPr marL="2400300" indent="0">
              <a:buNone/>
              <a:defRPr sz="1500"/>
            </a:lvl6pPr>
            <a:lvl7pPr marL="2880360" indent="0">
              <a:buNone/>
              <a:defRPr sz="1500"/>
            </a:lvl7pPr>
            <a:lvl8pPr marL="3360420" indent="0">
              <a:buNone/>
              <a:defRPr sz="1500"/>
            </a:lvl8pPr>
            <a:lvl9pPr marL="3840480" indent="0">
              <a:buNone/>
              <a:defRPr sz="1500"/>
            </a:lvl9pPr>
          </a:lstStyle>
          <a:p>
            <a:pPr lvl="0"/>
            <a:r>
              <a:rPr lang="ja-JP" altLang="en-US"/>
              <a:t>マスター テキストの書式設定</a:t>
            </a:r>
          </a:p>
        </p:txBody>
      </p:sp>
      <p:sp>
        <p:nvSpPr>
          <p:cNvPr id="4"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5" name="Rectangle 7"/>
          <p:cNvSpPr>
            <a:spLocks noGrp="1" noChangeArrowheads="1"/>
          </p:cNvSpPr>
          <p:nvPr>
            <p:ph type="ftr" sz="quarter" idx="11"/>
          </p:nvPr>
        </p:nvSpPr>
        <p:spPr>
          <a:ln/>
        </p:spPr>
        <p:txBody>
          <a:bodyPr/>
          <a:lstStyle>
            <a:lvl1pPr>
              <a:defRPr/>
            </a:lvl1p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6" name="Rectangle 8"/>
          <p:cNvSpPr>
            <a:spLocks noGrp="1" noChangeArrowheads="1"/>
          </p:cNvSpPr>
          <p:nvPr>
            <p:ph type="sldNum" sz="quarter" idx="12"/>
          </p:nvPr>
        </p:nvSpPr>
        <p:spPr>
          <a:ln/>
        </p:spPr>
        <p:txBody>
          <a:bodyPr/>
          <a:lstStyle>
            <a:lvl1pPr>
              <a:defRPr/>
            </a:lvl1pPr>
          </a:lstStyle>
          <a:p>
            <a:pPr>
              <a:defRPr/>
            </a:pPr>
            <a:fld id="{00968DFB-2724-4794-89C0-EB8C625695F0}" type="slidenum">
              <a:rPr lang="en-US" altLang="ja-JP"/>
              <a:pPr>
                <a:defRPr/>
              </a:pPr>
              <a:t>‹#›</a:t>
            </a:fld>
            <a:endParaRPr lang="en-US" altLang="ja-JP"/>
          </a:p>
        </p:txBody>
      </p:sp>
    </p:spTree>
    <p:extLst>
      <p:ext uri="{BB962C8B-B14F-4D97-AF65-F5344CB8AC3E}">
        <p14:creationId xmlns:p14="http://schemas.microsoft.com/office/powerpoint/2010/main" val="2186192674"/>
      </p:ext>
    </p:extLst>
  </p:cSld>
  <p:clrMapOvr>
    <a:masterClrMapping/>
  </p:clrMapOvr>
  <p:transition spd="med">
    <p:wipe dir="d"/>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 2"/>
          <p:cNvSpPr>
            <a:spLocks noGrp="1"/>
          </p:cNvSpPr>
          <p:nvPr>
            <p:ph sz="half" idx="1"/>
          </p:nvPr>
        </p:nvSpPr>
        <p:spPr>
          <a:xfrm>
            <a:off x="368381" y="1706880"/>
            <a:ext cx="4345543" cy="938784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 3"/>
          <p:cNvSpPr>
            <a:spLocks noGrp="1"/>
          </p:cNvSpPr>
          <p:nvPr>
            <p:ph sz="half" idx="2"/>
          </p:nvPr>
        </p:nvSpPr>
        <p:spPr>
          <a:xfrm>
            <a:off x="4873943" y="1706880"/>
            <a:ext cx="4347210" cy="9387840"/>
          </a:xfrm>
        </p:spPr>
        <p:txBody>
          <a:bodyPr/>
          <a:lstStyle>
            <a:lvl1pPr>
              <a:defRPr sz="2900"/>
            </a:lvl1pPr>
            <a:lvl2pPr>
              <a:defRPr sz="2500"/>
            </a:lvl2pPr>
            <a:lvl3pPr>
              <a:defRPr sz="2100"/>
            </a:lvl3pPr>
            <a:lvl4pPr>
              <a:defRPr sz="1900"/>
            </a:lvl4pPr>
            <a:lvl5pPr>
              <a:defRPr sz="1900"/>
            </a:lvl5pPr>
            <a:lvl6pPr>
              <a:defRPr sz="1900"/>
            </a:lvl6pPr>
            <a:lvl7pPr>
              <a:defRPr sz="1900"/>
            </a:lvl7pPr>
            <a:lvl8pPr>
              <a:defRPr sz="1900"/>
            </a:lvl8pPr>
            <a:lvl9pPr>
              <a:defRPr sz="19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B749E597-23E9-4DA3-8F2D-6A0FADE70694}" type="slidenum">
              <a:rPr lang="en-US" altLang="ja-JP"/>
              <a:pPr>
                <a:defRPr/>
              </a:pPr>
              <a:t>‹#›</a:t>
            </a:fld>
            <a:endParaRPr lang="en-US" altLang="ja-JP"/>
          </a:p>
        </p:txBody>
      </p:sp>
    </p:spTree>
    <p:extLst>
      <p:ext uri="{BB962C8B-B14F-4D97-AF65-F5344CB8AC3E}">
        <p14:creationId xmlns:p14="http://schemas.microsoft.com/office/powerpoint/2010/main" val="2564655732"/>
      </p:ext>
    </p:extLst>
  </p:cSld>
  <p:clrMapOvr>
    <a:masterClrMapping/>
  </p:clrMapOvr>
  <p:transition spd="med">
    <p:wipe dir="d"/>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0" y="512658"/>
            <a:ext cx="8641080" cy="2133600"/>
          </a:xfrm>
        </p:spPr>
        <p:txBody>
          <a:bodyPr/>
          <a:lstStyle>
            <a:lvl1pPr>
              <a:defRPr/>
            </a:lvl1pPr>
          </a:lstStyle>
          <a:p>
            <a:r>
              <a:rPr lang="ja-JP" altLang="en-US"/>
              <a:t>マスター タイトルの書式設定</a:t>
            </a:r>
          </a:p>
        </p:txBody>
      </p:sp>
      <p:sp>
        <p:nvSpPr>
          <p:cNvPr id="3" name="テキスト プレースホルダ 2"/>
          <p:cNvSpPr>
            <a:spLocks noGrp="1"/>
          </p:cNvSpPr>
          <p:nvPr>
            <p:ph type="body" idx="1"/>
          </p:nvPr>
        </p:nvSpPr>
        <p:spPr>
          <a:xfrm>
            <a:off x="480064" y="2865544"/>
            <a:ext cx="4242197" cy="1194222"/>
          </a:xfrm>
        </p:spPr>
        <p:txBody>
          <a:bodyPr anchor="b"/>
          <a:lstStyle>
            <a:lvl1pPr marL="0" indent="0">
              <a:buNone/>
              <a:defRPr sz="2500" b="1"/>
            </a:lvl1pPr>
            <a:lvl2pPr marL="480060" indent="0">
              <a:buNone/>
              <a:defRPr sz="2100" b="1"/>
            </a:lvl2pPr>
            <a:lvl3pPr marL="960120" indent="0">
              <a:buNone/>
              <a:defRPr sz="1900" b="1"/>
            </a:lvl3pPr>
            <a:lvl4pPr marL="1440180" indent="0">
              <a:buNone/>
              <a:defRPr sz="1700" b="1"/>
            </a:lvl4pPr>
            <a:lvl5pPr marL="1920240" indent="0">
              <a:buNone/>
              <a:defRPr sz="1700" b="1"/>
            </a:lvl5pPr>
            <a:lvl6pPr marL="2400300" indent="0">
              <a:buNone/>
              <a:defRPr sz="1700" b="1"/>
            </a:lvl6pPr>
            <a:lvl7pPr marL="2880360" indent="0">
              <a:buNone/>
              <a:defRPr sz="1700" b="1"/>
            </a:lvl7pPr>
            <a:lvl8pPr marL="3360420" indent="0">
              <a:buNone/>
              <a:defRPr sz="1700" b="1"/>
            </a:lvl8pPr>
            <a:lvl9pPr marL="3840480" indent="0">
              <a:buNone/>
              <a:defRPr sz="1700" b="1"/>
            </a:lvl9pPr>
          </a:lstStyle>
          <a:p>
            <a:pPr lvl="0"/>
            <a:r>
              <a:rPr lang="ja-JP" altLang="en-US"/>
              <a:t>マスター テキストの書式設定</a:t>
            </a:r>
          </a:p>
        </p:txBody>
      </p:sp>
      <p:sp>
        <p:nvSpPr>
          <p:cNvPr id="4" name="コンテンツ プレースホルダ 3"/>
          <p:cNvSpPr>
            <a:spLocks noGrp="1"/>
          </p:cNvSpPr>
          <p:nvPr>
            <p:ph sz="half" idx="2"/>
          </p:nvPr>
        </p:nvSpPr>
        <p:spPr>
          <a:xfrm>
            <a:off x="480064" y="4059766"/>
            <a:ext cx="4242197" cy="7375738"/>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 4"/>
          <p:cNvSpPr>
            <a:spLocks noGrp="1"/>
          </p:cNvSpPr>
          <p:nvPr>
            <p:ph type="body" sz="quarter" idx="3"/>
          </p:nvPr>
        </p:nvSpPr>
        <p:spPr>
          <a:xfrm>
            <a:off x="4877282" y="2865544"/>
            <a:ext cx="4243863" cy="1194222"/>
          </a:xfrm>
        </p:spPr>
        <p:txBody>
          <a:bodyPr anchor="b"/>
          <a:lstStyle>
            <a:lvl1pPr marL="0" indent="0">
              <a:buNone/>
              <a:defRPr sz="2500" b="1"/>
            </a:lvl1pPr>
            <a:lvl2pPr marL="480060" indent="0">
              <a:buNone/>
              <a:defRPr sz="2100" b="1"/>
            </a:lvl2pPr>
            <a:lvl3pPr marL="960120" indent="0">
              <a:buNone/>
              <a:defRPr sz="1900" b="1"/>
            </a:lvl3pPr>
            <a:lvl4pPr marL="1440180" indent="0">
              <a:buNone/>
              <a:defRPr sz="1700" b="1"/>
            </a:lvl4pPr>
            <a:lvl5pPr marL="1920240" indent="0">
              <a:buNone/>
              <a:defRPr sz="1700" b="1"/>
            </a:lvl5pPr>
            <a:lvl6pPr marL="2400300" indent="0">
              <a:buNone/>
              <a:defRPr sz="1700" b="1"/>
            </a:lvl6pPr>
            <a:lvl7pPr marL="2880360" indent="0">
              <a:buNone/>
              <a:defRPr sz="1700" b="1"/>
            </a:lvl7pPr>
            <a:lvl8pPr marL="3360420" indent="0">
              <a:buNone/>
              <a:defRPr sz="1700" b="1"/>
            </a:lvl8pPr>
            <a:lvl9pPr marL="3840480" indent="0">
              <a:buNone/>
              <a:defRPr sz="1700" b="1"/>
            </a:lvl9pPr>
          </a:lstStyle>
          <a:p>
            <a:pPr lvl="0"/>
            <a:r>
              <a:rPr lang="ja-JP" altLang="en-US"/>
              <a:t>マスター テキストの書式設定</a:t>
            </a:r>
          </a:p>
        </p:txBody>
      </p:sp>
      <p:sp>
        <p:nvSpPr>
          <p:cNvPr id="6" name="コンテンツ プレースホルダ 5"/>
          <p:cNvSpPr>
            <a:spLocks noGrp="1"/>
          </p:cNvSpPr>
          <p:nvPr>
            <p:ph sz="quarter" idx="4"/>
          </p:nvPr>
        </p:nvSpPr>
        <p:spPr>
          <a:xfrm>
            <a:off x="4877282" y="4059766"/>
            <a:ext cx="4243863" cy="7375738"/>
          </a:xfrm>
        </p:spPr>
        <p:txBody>
          <a:bodyPr/>
          <a:lstStyle>
            <a:lvl1pPr>
              <a:defRPr sz="2500"/>
            </a:lvl1pPr>
            <a:lvl2pPr>
              <a:defRPr sz="2100"/>
            </a:lvl2pPr>
            <a:lvl3pPr>
              <a:defRPr sz="1900"/>
            </a:lvl3pPr>
            <a:lvl4pPr>
              <a:defRPr sz="1700"/>
            </a:lvl4pPr>
            <a:lvl5pPr>
              <a:defRPr sz="1700"/>
            </a:lvl5pPr>
            <a:lvl6pPr>
              <a:defRPr sz="1700"/>
            </a:lvl6pPr>
            <a:lvl7pPr>
              <a:defRPr sz="1700"/>
            </a:lvl7pPr>
            <a:lvl8pPr>
              <a:defRPr sz="1700"/>
            </a:lvl8pPr>
            <a:lvl9pPr>
              <a:defRPr sz="17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8" name="Rectangle 7"/>
          <p:cNvSpPr>
            <a:spLocks noGrp="1" noChangeArrowheads="1"/>
          </p:cNvSpPr>
          <p:nvPr>
            <p:ph type="ftr" sz="quarter" idx="11"/>
          </p:nvPr>
        </p:nvSpPr>
        <p:spPr>
          <a:ln/>
        </p:spPr>
        <p:txBody>
          <a:bodyPr/>
          <a:lstStyle>
            <a:lvl1pPr>
              <a:defRPr/>
            </a:lvl1p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9" name="Rectangle 8"/>
          <p:cNvSpPr>
            <a:spLocks noGrp="1" noChangeArrowheads="1"/>
          </p:cNvSpPr>
          <p:nvPr>
            <p:ph type="sldNum" sz="quarter" idx="12"/>
          </p:nvPr>
        </p:nvSpPr>
        <p:spPr>
          <a:ln/>
        </p:spPr>
        <p:txBody>
          <a:bodyPr/>
          <a:lstStyle>
            <a:lvl1pPr>
              <a:defRPr/>
            </a:lvl1pPr>
          </a:lstStyle>
          <a:p>
            <a:pPr>
              <a:defRPr/>
            </a:pPr>
            <a:fld id="{B385B61D-2281-4050-B348-F6D068F97FFB}" type="slidenum">
              <a:rPr lang="en-US" altLang="ja-JP"/>
              <a:pPr>
                <a:defRPr/>
              </a:pPr>
              <a:t>‹#›</a:t>
            </a:fld>
            <a:endParaRPr lang="en-US" altLang="ja-JP"/>
          </a:p>
        </p:txBody>
      </p:sp>
    </p:spTree>
    <p:extLst>
      <p:ext uri="{BB962C8B-B14F-4D97-AF65-F5344CB8AC3E}">
        <p14:creationId xmlns:p14="http://schemas.microsoft.com/office/powerpoint/2010/main" val="2146859460"/>
      </p:ext>
    </p:extLst>
  </p:cSld>
  <p:clrMapOvr>
    <a:masterClrMapping/>
  </p:clrMapOvr>
  <p:transition spd="med">
    <p:wipe dir="d"/>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4" name="Rectangle 7"/>
          <p:cNvSpPr>
            <a:spLocks noGrp="1" noChangeArrowheads="1"/>
          </p:cNvSpPr>
          <p:nvPr>
            <p:ph type="ftr" sz="quarter" idx="11"/>
          </p:nvPr>
        </p:nvSpPr>
        <p:spPr>
          <a:ln/>
        </p:spPr>
        <p:txBody>
          <a:bodyPr/>
          <a:lstStyle>
            <a:lvl1pPr>
              <a:defRPr/>
            </a:lvl1p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5" name="Rectangle 8"/>
          <p:cNvSpPr>
            <a:spLocks noGrp="1" noChangeArrowheads="1"/>
          </p:cNvSpPr>
          <p:nvPr>
            <p:ph type="sldNum" sz="quarter" idx="12"/>
          </p:nvPr>
        </p:nvSpPr>
        <p:spPr>
          <a:ln/>
        </p:spPr>
        <p:txBody>
          <a:bodyPr/>
          <a:lstStyle>
            <a:lvl1pPr>
              <a:defRPr/>
            </a:lvl1pPr>
          </a:lstStyle>
          <a:p>
            <a:pPr>
              <a:defRPr/>
            </a:pPr>
            <a:fld id="{D9A224E1-51F9-4F14-937B-E98CB9B1B124}" type="slidenum">
              <a:rPr lang="en-US" altLang="ja-JP"/>
              <a:pPr>
                <a:defRPr/>
              </a:pPr>
              <a:t>‹#›</a:t>
            </a:fld>
            <a:endParaRPr lang="en-US" altLang="ja-JP"/>
          </a:p>
        </p:txBody>
      </p:sp>
    </p:spTree>
    <p:extLst>
      <p:ext uri="{BB962C8B-B14F-4D97-AF65-F5344CB8AC3E}">
        <p14:creationId xmlns:p14="http://schemas.microsoft.com/office/powerpoint/2010/main" val="714379048"/>
      </p:ext>
    </p:extLst>
  </p:cSld>
  <p:clrMapOvr>
    <a:masterClrMapping/>
  </p:clrMapOvr>
  <p:transition spd="med">
    <p:wipe dir="d"/>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3" name="Rectangle 7"/>
          <p:cNvSpPr>
            <a:spLocks noGrp="1" noChangeArrowheads="1"/>
          </p:cNvSpPr>
          <p:nvPr>
            <p:ph type="ftr" sz="quarter" idx="11"/>
          </p:nvPr>
        </p:nvSpPr>
        <p:spPr>
          <a:ln/>
        </p:spPr>
        <p:txBody>
          <a:bodyPr/>
          <a:lstStyle>
            <a:lvl1pPr>
              <a:defRPr/>
            </a:lvl1p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4" name="Rectangle 8"/>
          <p:cNvSpPr>
            <a:spLocks noGrp="1" noChangeArrowheads="1"/>
          </p:cNvSpPr>
          <p:nvPr>
            <p:ph type="sldNum" sz="quarter" idx="12"/>
          </p:nvPr>
        </p:nvSpPr>
        <p:spPr>
          <a:ln/>
        </p:spPr>
        <p:txBody>
          <a:bodyPr/>
          <a:lstStyle>
            <a:lvl1pPr>
              <a:defRPr/>
            </a:lvl1pPr>
          </a:lstStyle>
          <a:p>
            <a:pPr>
              <a:defRPr/>
            </a:pPr>
            <a:fld id="{2F1F513E-5557-4D11-8568-9AF0787F78E0}" type="slidenum">
              <a:rPr lang="en-US" altLang="ja-JP"/>
              <a:pPr>
                <a:defRPr/>
              </a:pPr>
              <a:t>‹#›</a:t>
            </a:fld>
            <a:endParaRPr lang="en-US" altLang="ja-JP"/>
          </a:p>
        </p:txBody>
      </p:sp>
    </p:spTree>
    <p:extLst>
      <p:ext uri="{BB962C8B-B14F-4D97-AF65-F5344CB8AC3E}">
        <p14:creationId xmlns:p14="http://schemas.microsoft.com/office/powerpoint/2010/main" val="2829621032"/>
      </p:ext>
    </p:extLst>
  </p:cSld>
  <p:clrMapOvr>
    <a:masterClrMapping/>
  </p:clrMapOvr>
  <p:transition spd="med">
    <p:wipe dir="d"/>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80065" y="509694"/>
            <a:ext cx="3158729" cy="2169160"/>
          </a:xfrm>
        </p:spPr>
        <p:txBody>
          <a:bodyPr anchor="b"/>
          <a:lstStyle>
            <a:lvl1pPr algn="l">
              <a:defRPr sz="2100" b="1"/>
            </a:lvl1pPr>
          </a:lstStyle>
          <a:p>
            <a:r>
              <a:rPr lang="ja-JP" altLang="en-US"/>
              <a:t>マスター タイトルの書式設定</a:t>
            </a:r>
          </a:p>
        </p:txBody>
      </p:sp>
      <p:sp>
        <p:nvSpPr>
          <p:cNvPr id="3" name="コンテンツ プレースホルダ 2"/>
          <p:cNvSpPr>
            <a:spLocks noGrp="1"/>
          </p:cNvSpPr>
          <p:nvPr>
            <p:ph idx="1"/>
          </p:nvPr>
        </p:nvSpPr>
        <p:spPr>
          <a:xfrm>
            <a:off x="3753807" y="509700"/>
            <a:ext cx="5367338" cy="10925811"/>
          </a:xfrm>
        </p:spPr>
        <p:txBody>
          <a:bodyPr/>
          <a:lstStyle>
            <a:lvl1pPr>
              <a:defRPr sz="3400"/>
            </a:lvl1pPr>
            <a:lvl2pPr>
              <a:defRPr sz="2900"/>
            </a:lvl2pPr>
            <a:lvl3pPr>
              <a:defRPr sz="2500"/>
            </a:lvl3pPr>
            <a:lvl4pPr>
              <a:defRPr sz="2100"/>
            </a:lvl4pPr>
            <a:lvl5pPr>
              <a:defRPr sz="2100"/>
            </a:lvl5pPr>
            <a:lvl6pPr>
              <a:defRPr sz="2100"/>
            </a:lvl6pPr>
            <a:lvl7pPr>
              <a:defRPr sz="2100"/>
            </a:lvl7pPr>
            <a:lvl8pPr>
              <a:defRPr sz="2100"/>
            </a:lvl8pPr>
            <a:lvl9pPr>
              <a:defRPr sz="21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 3"/>
          <p:cNvSpPr>
            <a:spLocks noGrp="1"/>
          </p:cNvSpPr>
          <p:nvPr>
            <p:ph type="body" sz="half" idx="2"/>
          </p:nvPr>
        </p:nvSpPr>
        <p:spPr>
          <a:xfrm>
            <a:off x="480065" y="2678860"/>
            <a:ext cx="3158729" cy="8756651"/>
          </a:xfrm>
        </p:spPr>
        <p:txBody>
          <a:bodyPr/>
          <a:lstStyle>
            <a:lvl1pPr marL="0" indent="0">
              <a:buNone/>
              <a:defRPr sz="1500"/>
            </a:lvl1pPr>
            <a:lvl2pPr marL="480060" indent="0">
              <a:buNone/>
              <a:defRPr sz="1300"/>
            </a:lvl2pPr>
            <a:lvl3pPr marL="960120" indent="0">
              <a:buNone/>
              <a:defRPr sz="1100"/>
            </a:lvl3pPr>
            <a:lvl4pPr marL="1440180" indent="0">
              <a:buNone/>
              <a:defRPr sz="900"/>
            </a:lvl4pPr>
            <a:lvl5pPr marL="1920240" indent="0">
              <a:buNone/>
              <a:defRPr sz="900"/>
            </a:lvl5pPr>
            <a:lvl6pPr marL="2400300" indent="0">
              <a:buNone/>
              <a:defRPr sz="900"/>
            </a:lvl6pPr>
            <a:lvl7pPr marL="2880360" indent="0">
              <a:buNone/>
              <a:defRPr sz="900"/>
            </a:lvl7pPr>
            <a:lvl8pPr marL="3360420" indent="0">
              <a:buNone/>
              <a:defRPr sz="900"/>
            </a:lvl8pPr>
            <a:lvl9pPr marL="384048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3F27BB92-82F8-48B3-8D7B-4B181B6BBA1A}" type="slidenum">
              <a:rPr lang="en-US" altLang="ja-JP"/>
              <a:pPr>
                <a:defRPr/>
              </a:pPr>
              <a:t>‹#›</a:t>
            </a:fld>
            <a:endParaRPr lang="en-US" altLang="ja-JP"/>
          </a:p>
        </p:txBody>
      </p:sp>
    </p:spTree>
    <p:extLst>
      <p:ext uri="{BB962C8B-B14F-4D97-AF65-F5344CB8AC3E}">
        <p14:creationId xmlns:p14="http://schemas.microsoft.com/office/powerpoint/2010/main" val="1040923553"/>
      </p:ext>
    </p:extLst>
  </p:cSld>
  <p:clrMapOvr>
    <a:masterClrMapping/>
  </p:clrMapOvr>
  <p:transition spd="med">
    <p:wipe dir="d"/>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881902" y="8961122"/>
            <a:ext cx="5760720" cy="1057911"/>
          </a:xfrm>
        </p:spPr>
        <p:txBody>
          <a:bodyPr anchor="b"/>
          <a:lstStyle>
            <a:lvl1pPr algn="l">
              <a:defRPr sz="2100" b="1"/>
            </a:lvl1pPr>
          </a:lstStyle>
          <a:p>
            <a:r>
              <a:rPr lang="ja-JP" altLang="en-US"/>
              <a:t>マスター タイトルの書式設定</a:t>
            </a:r>
          </a:p>
        </p:txBody>
      </p:sp>
      <p:sp>
        <p:nvSpPr>
          <p:cNvPr id="3" name="図プレースホルダ 2"/>
          <p:cNvSpPr>
            <a:spLocks noGrp="1"/>
          </p:cNvSpPr>
          <p:nvPr>
            <p:ph type="pic" idx="1"/>
          </p:nvPr>
        </p:nvSpPr>
        <p:spPr>
          <a:xfrm>
            <a:off x="1881902" y="1143846"/>
            <a:ext cx="5760720" cy="7680960"/>
          </a:xfrm>
        </p:spPr>
        <p:txBody>
          <a:bodyPr/>
          <a:lstStyle>
            <a:lvl1pPr marL="0" indent="0">
              <a:buNone/>
              <a:defRPr sz="3400"/>
            </a:lvl1pPr>
            <a:lvl2pPr marL="480060" indent="0">
              <a:buNone/>
              <a:defRPr sz="2900"/>
            </a:lvl2pPr>
            <a:lvl3pPr marL="960120" indent="0">
              <a:buNone/>
              <a:defRPr sz="2500"/>
            </a:lvl3pPr>
            <a:lvl4pPr marL="1440180" indent="0">
              <a:buNone/>
              <a:defRPr sz="2100"/>
            </a:lvl4pPr>
            <a:lvl5pPr marL="1920240" indent="0">
              <a:buNone/>
              <a:defRPr sz="2100"/>
            </a:lvl5pPr>
            <a:lvl6pPr marL="2400300" indent="0">
              <a:buNone/>
              <a:defRPr sz="2100"/>
            </a:lvl6pPr>
            <a:lvl7pPr marL="2880360" indent="0">
              <a:buNone/>
              <a:defRPr sz="2100"/>
            </a:lvl7pPr>
            <a:lvl8pPr marL="3360420" indent="0">
              <a:buNone/>
              <a:defRPr sz="2100"/>
            </a:lvl8pPr>
            <a:lvl9pPr marL="3840480" indent="0">
              <a:buNone/>
              <a:defRPr sz="2100"/>
            </a:lvl9pPr>
          </a:lstStyle>
          <a:p>
            <a:pPr lvl="0"/>
            <a:r>
              <a:rPr lang="ja-JP" altLang="en-US" noProof="0"/>
              <a:t>アイコンをクリックして図を追加</a:t>
            </a:r>
          </a:p>
        </p:txBody>
      </p:sp>
      <p:sp>
        <p:nvSpPr>
          <p:cNvPr id="4" name="テキスト プレースホルダ 3"/>
          <p:cNvSpPr>
            <a:spLocks noGrp="1"/>
          </p:cNvSpPr>
          <p:nvPr>
            <p:ph type="body" sz="half" idx="2"/>
          </p:nvPr>
        </p:nvSpPr>
        <p:spPr>
          <a:xfrm>
            <a:off x="1881902" y="10019033"/>
            <a:ext cx="5760720" cy="1502409"/>
          </a:xfrm>
        </p:spPr>
        <p:txBody>
          <a:bodyPr/>
          <a:lstStyle>
            <a:lvl1pPr marL="0" indent="0">
              <a:buNone/>
              <a:defRPr sz="1500"/>
            </a:lvl1pPr>
            <a:lvl2pPr marL="480060" indent="0">
              <a:buNone/>
              <a:defRPr sz="1300"/>
            </a:lvl2pPr>
            <a:lvl3pPr marL="960120" indent="0">
              <a:buNone/>
              <a:defRPr sz="1100"/>
            </a:lvl3pPr>
            <a:lvl4pPr marL="1440180" indent="0">
              <a:buNone/>
              <a:defRPr sz="900"/>
            </a:lvl4pPr>
            <a:lvl5pPr marL="1920240" indent="0">
              <a:buNone/>
              <a:defRPr sz="900"/>
            </a:lvl5pPr>
            <a:lvl6pPr marL="2400300" indent="0">
              <a:buNone/>
              <a:defRPr sz="900"/>
            </a:lvl6pPr>
            <a:lvl7pPr marL="2880360" indent="0">
              <a:buNone/>
              <a:defRPr sz="900"/>
            </a:lvl7pPr>
            <a:lvl8pPr marL="3360420" indent="0">
              <a:buNone/>
              <a:defRPr sz="900"/>
            </a:lvl8pPr>
            <a:lvl9pPr marL="3840480" indent="0">
              <a:buNone/>
              <a:defRPr sz="900"/>
            </a:lvl9pPr>
          </a:lstStyle>
          <a:p>
            <a:pPr lvl="0"/>
            <a:r>
              <a:rPr lang="ja-JP" altLang="en-US"/>
              <a:t>マスター テキストの書式設定</a:t>
            </a:r>
          </a:p>
        </p:txBody>
      </p:sp>
      <p:sp>
        <p:nvSpPr>
          <p:cNvPr id="5" name="Rectangle 6"/>
          <p:cNvSpPr>
            <a:spLocks noGrp="1" noChangeArrowheads="1"/>
          </p:cNvSpPr>
          <p:nvPr>
            <p:ph type="dt" sz="half" idx="10"/>
          </p:nvPr>
        </p:nvSpPr>
        <p:spPr>
          <a:ln/>
        </p:spPr>
        <p:txBody>
          <a:bodyPr/>
          <a:lstStyle>
            <a:lvl1pPr>
              <a:defRPr/>
            </a:lvl1pPr>
          </a:lstStyle>
          <a:p>
            <a:pPr>
              <a:defRPr/>
            </a:pPr>
            <a:endParaRPr lang="en-US" altLang="ja-JP"/>
          </a:p>
        </p:txBody>
      </p:sp>
      <p:sp>
        <p:nvSpPr>
          <p:cNvPr id="6" name="Rectangle 7"/>
          <p:cNvSpPr>
            <a:spLocks noGrp="1" noChangeArrowheads="1"/>
          </p:cNvSpPr>
          <p:nvPr>
            <p:ph type="ftr" sz="quarter" idx="11"/>
          </p:nvPr>
        </p:nvSpPr>
        <p:spPr>
          <a:ln/>
        </p:spPr>
        <p:txBody>
          <a:bodyPr/>
          <a:lstStyle>
            <a:lvl1pPr>
              <a:defRPr/>
            </a:lvl1p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7" name="Rectangle 8"/>
          <p:cNvSpPr>
            <a:spLocks noGrp="1" noChangeArrowheads="1"/>
          </p:cNvSpPr>
          <p:nvPr>
            <p:ph type="sldNum" sz="quarter" idx="12"/>
          </p:nvPr>
        </p:nvSpPr>
        <p:spPr>
          <a:ln/>
        </p:spPr>
        <p:txBody>
          <a:bodyPr/>
          <a:lstStyle>
            <a:lvl1pPr>
              <a:defRPr/>
            </a:lvl1pPr>
          </a:lstStyle>
          <a:p>
            <a:pPr>
              <a:defRPr/>
            </a:pPr>
            <a:fld id="{428ECA3F-563F-4BC9-8D75-EB43EE50711E}" type="slidenum">
              <a:rPr lang="en-US" altLang="ja-JP"/>
              <a:pPr>
                <a:defRPr/>
              </a:pPr>
              <a:t>‹#›</a:t>
            </a:fld>
            <a:endParaRPr lang="en-US" altLang="ja-JP"/>
          </a:p>
        </p:txBody>
      </p:sp>
    </p:spTree>
    <p:extLst>
      <p:ext uri="{BB962C8B-B14F-4D97-AF65-F5344CB8AC3E}">
        <p14:creationId xmlns:p14="http://schemas.microsoft.com/office/powerpoint/2010/main" val="1117641797"/>
      </p:ext>
    </p:extLst>
  </p:cSld>
  <p:clrMapOvr>
    <a:masterClrMapping/>
  </p:clrMapOvr>
  <p:transition spd="med">
    <p:wipe dir="d"/>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1.xml"/><Relationship Id="rId3" Type="http://schemas.openxmlformats.org/officeDocument/2006/relationships/slideLayout" Target="../slideLayouts/slideLayout16.xml"/><Relationship Id="rId7" Type="http://schemas.openxmlformats.org/officeDocument/2006/relationships/slideLayout" Target="../slideLayouts/slideLayout20.xml"/><Relationship Id="rId12" Type="http://schemas.openxmlformats.org/officeDocument/2006/relationships/theme" Target="../theme/theme2.xml"/><Relationship Id="rId2" Type="http://schemas.openxmlformats.org/officeDocument/2006/relationships/slideLayout" Target="../slideLayouts/slideLayout15.xml"/><Relationship Id="rId1" Type="http://schemas.openxmlformats.org/officeDocument/2006/relationships/slideLayout" Target="../slideLayouts/slideLayout14.xml"/><Relationship Id="rId6" Type="http://schemas.openxmlformats.org/officeDocument/2006/relationships/slideLayout" Target="../slideLayouts/slideLayout19.xml"/><Relationship Id="rId11" Type="http://schemas.openxmlformats.org/officeDocument/2006/relationships/slideLayout" Target="../slideLayouts/slideLayout24.xml"/><Relationship Id="rId5" Type="http://schemas.openxmlformats.org/officeDocument/2006/relationships/slideLayout" Target="../slideLayouts/slideLayout18.xml"/><Relationship Id="rId10" Type="http://schemas.openxmlformats.org/officeDocument/2006/relationships/slideLayout" Target="../slideLayouts/slideLayout23.xml"/><Relationship Id="rId4" Type="http://schemas.openxmlformats.org/officeDocument/2006/relationships/slideLayout" Target="../slideLayouts/slideLayout17.xml"/><Relationship Id="rId9" Type="http://schemas.openxmlformats.org/officeDocument/2006/relationships/slideLayout" Target="../slideLayouts/slideLayout22.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0">
          <a:blip r:embed="rId15"/>
          <a:srcRect/>
          <a:stretch>
            <a:fillRect/>
          </a:stretch>
        </a:blipFill>
        <a:effectLst/>
      </p:bgPr>
    </p:bg>
    <p:spTree>
      <p:nvGrpSpPr>
        <p:cNvPr id="1" name=""/>
        <p:cNvGrpSpPr/>
        <p:nvPr/>
      </p:nvGrpSpPr>
      <p:grpSpPr>
        <a:xfrm>
          <a:off x="0" y="0"/>
          <a:ext cx="0" cy="0"/>
          <a:chOff x="0" y="0"/>
          <a:chExt cx="0" cy="0"/>
        </a:xfrm>
      </p:grpSpPr>
      <p:sp>
        <p:nvSpPr>
          <p:cNvPr id="3074" name="Rectangle 2"/>
          <p:cNvSpPr>
            <a:spLocks noChangeArrowheads="1"/>
          </p:cNvSpPr>
          <p:nvPr/>
        </p:nvSpPr>
        <p:spPr bwMode="auto">
          <a:xfrm>
            <a:off x="0" y="4"/>
            <a:ext cx="9601200" cy="1226820"/>
          </a:xfrm>
          <a:prstGeom prst="rect">
            <a:avLst/>
          </a:prstGeom>
          <a:solidFill>
            <a:schemeClr val="tx1"/>
          </a:solidFill>
          <a:ln w="9525" algn="ctr">
            <a:noFill/>
            <a:miter lim="800000"/>
            <a:headEnd/>
            <a:tailEnd/>
          </a:ln>
          <a:effectLst/>
        </p:spPr>
        <p:txBody>
          <a:bodyPr wrap="none" lIns="128016" tIns="64008" rIns="128016" bIns="64008" anchor="ctr"/>
          <a:lstStyle/>
          <a:p>
            <a:pPr algn="ctr">
              <a:spcBef>
                <a:spcPct val="20000"/>
              </a:spcBef>
              <a:spcAft>
                <a:spcPct val="75000"/>
              </a:spcAft>
              <a:defRPr/>
            </a:pPr>
            <a:endParaRPr lang="ja-JP" altLang="ja-JP" sz="2500">
              <a:solidFill>
                <a:schemeClr val="tx2"/>
              </a:solidFill>
              <a:ea typeface="+mn-ea"/>
              <a:cs typeface="+mn-cs"/>
            </a:endParaRPr>
          </a:p>
        </p:txBody>
      </p:sp>
      <p:sp>
        <p:nvSpPr>
          <p:cNvPr id="3075" name="Rectangle 3"/>
          <p:cNvSpPr>
            <a:spLocks noChangeArrowheads="1"/>
          </p:cNvSpPr>
          <p:nvPr/>
        </p:nvSpPr>
        <p:spPr bwMode="auto">
          <a:xfrm>
            <a:off x="0" y="11574784"/>
            <a:ext cx="9601200" cy="1226820"/>
          </a:xfrm>
          <a:prstGeom prst="rect">
            <a:avLst/>
          </a:prstGeom>
          <a:solidFill>
            <a:schemeClr val="tx1"/>
          </a:solidFill>
          <a:ln w="9525" algn="ctr">
            <a:noFill/>
            <a:miter lim="800000"/>
            <a:headEnd/>
            <a:tailEnd/>
          </a:ln>
          <a:effectLst/>
        </p:spPr>
        <p:txBody>
          <a:bodyPr wrap="none" lIns="128016" tIns="64008" rIns="128016" bIns="64008" anchor="ctr"/>
          <a:lstStyle/>
          <a:p>
            <a:pPr algn="ctr">
              <a:spcBef>
                <a:spcPct val="20000"/>
              </a:spcBef>
              <a:spcAft>
                <a:spcPct val="75000"/>
              </a:spcAft>
              <a:defRPr/>
            </a:pPr>
            <a:endParaRPr lang="ja-JP" altLang="ja-JP" sz="2500">
              <a:solidFill>
                <a:schemeClr val="tx2"/>
              </a:solidFill>
              <a:ea typeface="+mn-ea"/>
              <a:cs typeface="+mn-cs"/>
            </a:endParaRPr>
          </a:p>
        </p:txBody>
      </p:sp>
      <p:sp>
        <p:nvSpPr>
          <p:cNvPr id="4100" name="Rectangle 4"/>
          <p:cNvSpPr>
            <a:spLocks noGrp="1" noChangeArrowheads="1"/>
          </p:cNvSpPr>
          <p:nvPr>
            <p:ph type="body" idx="1"/>
          </p:nvPr>
        </p:nvSpPr>
        <p:spPr bwMode="auto">
          <a:xfrm>
            <a:off x="368381" y="1706880"/>
            <a:ext cx="8852773" cy="938784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8016" tIns="64008" rIns="128016" bIns="64008"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altLang="ja-JP"/>
          </a:p>
        </p:txBody>
      </p:sp>
      <p:sp>
        <p:nvSpPr>
          <p:cNvPr id="4101" name="Rectangle 5"/>
          <p:cNvSpPr>
            <a:spLocks noGrp="1" noChangeArrowheads="1"/>
          </p:cNvSpPr>
          <p:nvPr>
            <p:ph type="title"/>
          </p:nvPr>
        </p:nvSpPr>
        <p:spPr bwMode="auto">
          <a:xfrm>
            <a:off x="225029" y="136314"/>
            <a:ext cx="8641080" cy="113792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128016" tIns="64008" rIns="128016" bIns="64008" numCol="1" anchor="ctr" anchorCtr="0" compatLnSpc="1">
            <a:prstTxWarp prst="textNoShape">
              <a:avLst/>
            </a:prstTxWarp>
          </a:bodyPr>
          <a:lstStyle/>
          <a:p>
            <a:pPr lvl="0"/>
            <a:r>
              <a:rPr lang="ja-JP" altLang="en-US"/>
              <a:t>マスタ タイトルの書式設定</a:t>
            </a:r>
            <a:endParaRPr lang="en-US" altLang="ja-JP"/>
          </a:p>
        </p:txBody>
      </p:sp>
      <p:sp>
        <p:nvSpPr>
          <p:cNvPr id="3078" name="Rectangle 6"/>
          <p:cNvSpPr>
            <a:spLocks noGrp="1" noChangeArrowheads="1"/>
          </p:cNvSpPr>
          <p:nvPr>
            <p:ph type="dt" sz="half" idx="2"/>
          </p:nvPr>
        </p:nvSpPr>
        <p:spPr bwMode="auto">
          <a:xfrm>
            <a:off x="480060" y="11574780"/>
            <a:ext cx="2240280" cy="889000"/>
          </a:xfrm>
          <a:prstGeom prst="rect">
            <a:avLst/>
          </a:prstGeom>
          <a:noFill/>
          <a:ln w="9525">
            <a:noFill/>
            <a:miter lim="800000"/>
            <a:headEnd/>
            <a:tailEnd/>
          </a:ln>
          <a:effectLst/>
        </p:spPr>
        <p:txBody>
          <a:bodyPr vert="horz" wrap="square" lIns="128016" tIns="64008" rIns="128016" bIns="64008" numCol="1" anchor="b" anchorCtr="1" compatLnSpc="1">
            <a:prstTxWarp prst="textNoShape">
              <a:avLst/>
            </a:prstTxWarp>
          </a:bodyPr>
          <a:lstStyle>
            <a:lvl1pPr>
              <a:defRPr sz="1700">
                <a:solidFill>
                  <a:srgbClr val="005AB4"/>
                </a:solidFill>
                <a:ea typeface="ＭＳ Ｐゴシック" charset="-128"/>
                <a:cs typeface="+mn-cs"/>
              </a:defRPr>
            </a:lvl1pPr>
          </a:lstStyle>
          <a:p>
            <a:pPr>
              <a:defRPr/>
            </a:pPr>
            <a:endParaRPr lang="en-US" altLang="ja-JP"/>
          </a:p>
        </p:txBody>
      </p:sp>
      <p:sp>
        <p:nvSpPr>
          <p:cNvPr id="3079" name="Rectangle 7"/>
          <p:cNvSpPr>
            <a:spLocks noGrp="1" noChangeArrowheads="1"/>
          </p:cNvSpPr>
          <p:nvPr>
            <p:ph type="ftr" sz="quarter" idx="3"/>
          </p:nvPr>
        </p:nvSpPr>
        <p:spPr bwMode="auto">
          <a:xfrm>
            <a:off x="2853695" y="11844444"/>
            <a:ext cx="3553778" cy="889000"/>
          </a:xfrm>
          <a:prstGeom prst="rect">
            <a:avLst/>
          </a:prstGeom>
          <a:noFill/>
          <a:ln w="9525">
            <a:noFill/>
            <a:miter lim="800000"/>
            <a:headEnd/>
            <a:tailEnd/>
          </a:ln>
          <a:effectLst/>
        </p:spPr>
        <p:txBody>
          <a:bodyPr vert="horz" wrap="square" lIns="128016" tIns="64008" rIns="128016" bIns="64008" numCol="1" anchor="b" anchorCtr="1" compatLnSpc="1">
            <a:prstTxWarp prst="textNoShape">
              <a:avLst/>
            </a:prstTxWarp>
          </a:bodyPr>
          <a:lstStyle>
            <a:lvl1pPr algn="ctr">
              <a:defRPr sz="1700">
                <a:solidFill>
                  <a:srgbClr val="005AB4"/>
                </a:solidFill>
                <a:ea typeface="ＭＳ Ｐゴシック" charset="-128"/>
                <a:cs typeface="+mn-cs"/>
              </a:defRPr>
            </a:lvl1p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3080" name="Rectangle 8"/>
          <p:cNvSpPr>
            <a:spLocks noGrp="1" noChangeArrowheads="1"/>
          </p:cNvSpPr>
          <p:nvPr>
            <p:ph type="sldNum" sz="quarter" idx="4"/>
          </p:nvPr>
        </p:nvSpPr>
        <p:spPr bwMode="auto">
          <a:xfrm>
            <a:off x="6880860" y="11574780"/>
            <a:ext cx="2240280" cy="889000"/>
          </a:xfrm>
          <a:prstGeom prst="rect">
            <a:avLst/>
          </a:prstGeom>
          <a:noFill/>
          <a:ln w="9525">
            <a:noFill/>
            <a:miter lim="800000"/>
            <a:headEnd/>
            <a:tailEnd/>
          </a:ln>
          <a:effectLst/>
        </p:spPr>
        <p:txBody>
          <a:bodyPr vert="horz" wrap="square" lIns="128016" tIns="64008" rIns="128016" bIns="64008" numCol="1" anchor="b" anchorCtr="1" compatLnSpc="1">
            <a:prstTxWarp prst="textNoShape">
              <a:avLst/>
            </a:prstTxWarp>
          </a:bodyPr>
          <a:lstStyle>
            <a:lvl1pPr algn="r">
              <a:defRPr sz="1700">
                <a:solidFill>
                  <a:srgbClr val="005AB4"/>
                </a:solidFill>
                <a:ea typeface="ＭＳ Ｐゴシック" charset="-128"/>
                <a:cs typeface="+mn-cs"/>
              </a:defRPr>
            </a:lvl1pPr>
          </a:lstStyle>
          <a:p>
            <a:pPr>
              <a:defRPr/>
            </a:pPr>
            <a:fld id="{F5EFEF1A-FD6A-40DB-8395-F5EA02D67286}" type="slidenum">
              <a:rPr lang="en-US" altLang="ja-JP"/>
              <a:pPr>
                <a:defRPr/>
              </a:pPr>
              <a:t>‹#›</a:t>
            </a:fld>
            <a:endParaRPr lang="en-US" altLang="ja-JP"/>
          </a:p>
        </p:txBody>
      </p:sp>
    </p:spTree>
  </p:cSld>
  <p:clrMap bg1="dk2" tx1="lt1" bg2="dk1" tx2="lt2" accent1="accent1" accent2="accent2" accent3="accent3" accent4="accent4" accent5="accent5" accent6="accent6" hlink="hlink" folHlink="folHlink"/>
  <p:sldLayoutIdLst>
    <p:sldLayoutId id="2147483844" r:id="rId1"/>
    <p:sldLayoutId id="2147483832" r:id="rId2"/>
    <p:sldLayoutId id="2147483833" r:id="rId3"/>
    <p:sldLayoutId id="2147483834" r:id="rId4"/>
    <p:sldLayoutId id="2147483835" r:id="rId5"/>
    <p:sldLayoutId id="2147483836" r:id="rId6"/>
    <p:sldLayoutId id="2147483837" r:id="rId7"/>
    <p:sldLayoutId id="2147483838" r:id="rId8"/>
    <p:sldLayoutId id="2147483839" r:id="rId9"/>
    <p:sldLayoutId id="2147483840" r:id="rId10"/>
    <p:sldLayoutId id="2147483841" r:id="rId11"/>
    <p:sldLayoutId id="2147483842" r:id="rId12"/>
    <p:sldLayoutId id="2147483843" r:id="rId13"/>
  </p:sldLayoutIdLst>
  <p:transition spd="med">
    <p:wipe dir="d"/>
  </p:transition>
  <p:hf sldNum="0" hdr="0" dt="0"/>
  <p:txStyles>
    <p:titleStyle>
      <a:lvl1pPr algn="l" rtl="0" eaLnBrk="1" fontAlgn="base" hangingPunct="1">
        <a:spcBef>
          <a:spcPct val="0"/>
        </a:spcBef>
        <a:spcAft>
          <a:spcPct val="0"/>
        </a:spcAft>
        <a:defRPr kumimoji="1" sz="3400">
          <a:solidFill>
            <a:srgbClr val="005AB4"/>
          </a:solidFill>
          <a:latin typeface="+mj-lt"/>
          <a:ea typeface="+mj-ea"/>
          <a:cs typeface="+mj-cs"/>
        </a:defRPr>
      </a:lvl1pPr>
      <a:lvl2pPr algn="l" rtl="0" eaLnBrk="1" fontAlgn="base" hangingPunct="1">
        <a:spcBef>
          <a:spcPct val="0"/>
        </a:spcBef>
        <a:spcAft>
          <a:spcPct val="0"/>
        </a:spcAft>
        <a:defRPr kumimoji="1" sz="3400">
          <a:solidFill>
            <a:srgbClr val="005AB4"/>
          </a:solidFill>
          <a:latin typeface="Arial" charset="0"/>
          <a:ea typeface="ＭＳ Ｐゴシック" charset="-128"/>
        </a:defRPr>
      </a:lvl2pPr>
      <a:lvl3pPr algn="l" rtl="0" eaLnBrk="1" fontAlgn="base" hangingPunct="1">
        <a:spcBef>
          <a:spcPct val="0"/>
        </a:spcBef>
        <a:spcAft>
          <a:spcPct val="0"/>
        </a:spcAft>
        <a:defRPr kumimoji="1" sz="3400">
          <a:solidFill>
            <a:srgbClr val="005AB4"/>
          </a:solidFill>
          <a:latin typeface="Arial" charset="0"/>
          <a:ea typeface="ＭＳ Ｐゴシック" charset="-128"/>
        </a:defRPr>
      </a:lvl3pPr>
      <a:lvl4pPr algn="l" rtl="0" eaLnBrk="1" fontAlgn="base" hangingPunct="1">
        <a:spcBef>
          <a:spcPct val="0"/>
        </a:spcBef>
        <a:spcAft>
          <a:spcPct val="0"/>
        </a:spcAft>
        <a:defRPr kumimoji="1" sz="3400">
          <a:solidFill>
            <a:srgbClr val="005AB4"/>
          </a:solidFill>
          <a:latin typeface="Arial" charset="0"/>
          <a:ea typeface="ＭＳ Ｐゴシック" charset="-128"/>
        </a:defRPr>
      </a:lvl4pPr>
      <a:lvl5pPr algn="l" rtl="0" eaLnBrk="1" fontAlgn="base" hangingPunct="1">
        <a:spcBef>
          <a:spcPct val="0"/>
        </a:spcBef>
        <a:spcAft>
          <a:spcPct val="0"/>
        </a:spcAft>
        <a:defRPr kumimoji="1" sz="3400">
          <a:solidFill>
            <a:srgbClr val="005AB4"/>
          </a:solidFill>
          <a:latin typeface="Arial" charset="0"/>
          <a:ea typeface="ＭＳ Ｐゴシック" charset="-128"/>
        </a:defRPr>
      </a:lvl5pPr>
      <a:lvl6pPr marL="480060" algn="l" rtl="0" eaLnBrk="1" fontAlgn="base" hangingPunct="1">
        <a:spcBef>
          <a:spcPct val="0"/>
        </a:spcBef>
        <a:spcAft>
          <a:spcPct val="0"/>
        </a:spcAft>
        <a:defRPr kumimoji="1" sz="3400">
          <a:solidFill>
            <a:srgbClr val="005AB4"/>
          </a:solidFill>
          <a:latin typeface="Arial" charset="0"/>
        </a:defRPr>
      </a:lvl6pPr>
      <a:lvl7pPr marL="960120" algn="l" rtl="0" eaLnBrk="1" fontAlgn="base" hangingPunct="1">
        <a:spcBef>
          <a:spcPct val="0"/>
        </a:spcBef>
        <a:spcAft>
          <a:spcPct val="0"/>
        </a:spcAft>
        <a:defRPr kumimoji="1" sz="3400">
          <a:solidFill>
            <a:srgbClr val="005AB4"/>
          </a:solidFill>
          <a:latin typeface="Arial" charset="0"/>
        </a:defRPr>
      </a:lvl7pPr>
      <a:lvl8pPr marL="1440180" algn="l" rtl="0" eaLnBrk="1" fontAlgn="base" hangingPunct="1">
        <a:spcBef>
          <a:spcPct val="0"/>
        </a:spcBef>
        <a:spcAft>
          <a:spcPct val="0"/>
        </a:spcAft>
        <a:defRPr kumimoji="1" sz="3400">
          <a:solidFill>
            <a:srgbClr val="005AB4"/>
          </a:solidFill>
          <a:latin typeface="Arial" charset="0"/>
        </a:defRPr>
      </a:lvl8pPr>
      <a:lvl9pPr marL="1920240" algn="l" rtl="0" eaLnBrk="1" fontAlgn="base" hangingPunct="1">
        <a:spcBef>
          <a:spcPct val="0"/>
        </a:spcBef>
        <a:spcAft>
          <a:spcPct val="0"/>
        </a:spcAft>
        <a:defRPr kumimoji="1" sz="3400">
          <a:solidFill>
            <a:srgbClr val="005AB4"/>
          </a:solidFill>
          <a:latin typeface="Arial" charset="0"/>
        </a:defRPr>
      </a:lvl9pPr>
    </p:titleStyle>
    <p:bodyStyle>
      <a:lvl1pPr marL="360045" indent="-360045" algn="l" rtl="0" eaLnBrk="1" fontAlgn="base" hangingPunct="1">
        <a:spcBef>
          <a:spcPct val="20000"/>
        </a:spcBef>
        <a:spcAft>
          <a:spcPct val="0"/>
        </a:spcAft>
        <a:buChar char="•"/>
        <a:defRPr kumimoji="1" sz="2100">
          <a:solidFill>
            <a:schemeClr val="tx1"/>
          </a:solidFill>
          <a:latin typeface="+mn-lt"/>
          <a:ea typeface="+mn-ea"/>
          <a:cs typeface="+mn-cs"/>
        </a:defRPr>
      </a:lvl1pPr>
      <a:lvl2pPr marL="780098" indent="-300038" algn="l" rtl="0" eaLnBrk="1" fontAlgn="base" hangingPunct="1">
        <a:spcBef>
          <a:spcPct val="20000"/>
        </a:spcBef>
        <a:spcAft>
          <a:spcPct val="0"/>
        </a:spcAft>
        <a:buChar char="–"/>
        <a:defRPr kumimoji="1" sz="2100">
          <a:solidFill>
            <a:schemeClr val="tx1"/>
          </a:solidFill>
          <a:latin typeface="+mn-lt"/>
          <a:ea typeface="ＭＳ Ｐゴシック" charset="-128"/>
        </a:defRPr>
      </a:lvl2pPr>
      <a:lvl3pPr marL="1200150" indent="-240030" algn="l" rtl="0" eaLnBrk="1" fontAlgn="base" hangingPunct="1">
        <a:spcBef>
          <a:spcPct val="20000"/>
        </a:spcBef>
        <a:spcAft>
          <a:spcPct val="0"/>
        </a:spcAft>
        <a:buChar char="•"/>
        <a:defRPr kumimoji="1" sz="2500">
          <a:solidFill>
            <a:schemeClr val="tx1"/>
          </a:solidFill>
          <a:latin typeface="+mn-lt"/>
          <a:ea typeface="ＭＳ Ｐゴシック" charset="-128"/>
        </a:defRPr>
      </a:lvl3pPr>
      <a:lvl4pPr marL="1680210" indent="-240030" algn="l" rtl="0" eaLnBrk="1" fontAlgn="base" hangingPunct="1">
        <a:spcBef>
          <a:spcPct val="20000"/>
        </a:spcBef>
        <a:spcAft>
          <a:spcPct val="0"/>
        </a:spcAft>
        <a:buChar char="–"/>
        <a:defRPr kumimoji="1" sz="1700">
          <a:solidFill>
            <a:schemeClr val="tx1"/>
          </a:solidFill>
          <a:latin typeface="+mn-lt"/>
          <a:ea typeface="ＭＳ Ｐゴシック" charset="-128"/>
        </a:defRPr>
      </a:lvl4pPr>
      <a:lvl5pPr marL="2160270" indent="-240030" algn="l" rtl="0" eaLnBrk="1" fontAlgn="base" hangingPunct="1">
        <a:spcBef>
          <a:spcPct val="20000"/>
        </a:spcBef>
        <a:spcAft>
          <a:spcPct val="0"/>
        </a:spcAft>
        <a:buChar char="»"/>
        <a:defRPr kumimoji="1" sz="1500">
          <a:solidFill>
            <a:schemeClr val="tx1"/>
          </a:solidFill>
          <a:latin typeface="+mn-lt"/>
          <a:ea typeface="ＭＳ Ｐゴシック" charset="-128"/>
        </a:defRPr>
      </a:lvl5pPr>
      <a:lvl6pPr marL="2640330" indent="-240030" algn="l" rtl="0" eaLnBrk="1" fontAlgn="base" hangingPunct="1">
        <a:spcBef>
          <a:spcPct val="20000"/>
        </a:spcBef>
        <a:spcAft>
          <a:spcPct val="0"/>
        </a:spcAft>
        <a:defRPr kumimoji="1" sz="1500">
          <a:solidFill>
            <a:schemeClr val="tx1"/>
          </a:solidFill>
          <a:latin typeface="+mn-lt"/>
        </a:defRPr>
      </a:lvl6pPr>
      <a:lvl7pPr marL="3120390" indent="-240030" algn="l" rtl="0" eaLnBrk="1" fontAlgn="base" hangingPunct="1">
        <a:spcBef>
          <a:spcPct val="20000"/>
        </a:spcBef>
        <a:spcAft>
          <a:spcPct val="0"/>
        </a:spcAft>
        <a:defRPr kumimoji="1" sz="1500">
          <a:solidFill>
            <a:schemeClr val="tx1"/>
          </a:solidFill>
          <a:latin typeface="+mn-lt"/>
        </a:defRPr>
      </a:lvl7pPr>
      <a:lvl8pPr marL="3600450" indent="-240030" algn="l" rtl="0" eaLnBrk="1" fontAlgn="base" hangingPunct="1">
        <a:spcBef>
          <a:spcPct val="20000"/>
        </a:spcBef>
        <a:spcAft>
          <a:spcPct val="0"/>
        </a:spcAft>
        <a:defRPr kumimoji="1" sz="1500">
          <a:solidFill>
            <a:schemeClr val="tx1"/>
          </a:solidFill>
          <a:latin typeface="+mn-lt"/>
        </a:defRPr>
      </a:lvl8pPr>
      <a:lvl9pPr marL="4080510" indent="-240030" algn="l" rtl="0" eaLnBrk="1" fontAlgn="base" hangingPunct="1">
        <a:spcBef>
          <a:spcPct val="20000"/>
        </a:spcBef>
        <a:spcAft>
          <a:spcPct val="0"/>
        </a:spcAft>
        <a:defRPr kumimoji="1" sz="1500">
          <a:solidFill>
            <a:schemeClr val="tx1"/>
          </a:solidFill>
          <a:latin typeface="+mn-lt"/>
        </a:defRPr>
      </a:lvl9pPr>
    </p:bodyStyle>
    <p:otherStyle>
      <a:defPPr>
        <a:defRPr lang="ja-JP"/>
      </a:defPPr>
      <a:lvl1pPr marL="0" algn="l" defTabSz="960120" rtl="0" eaLnBrk="1" latinLnBrk="0" hangingPunct="1">
        <a:defRPr kumimoji="1" sz="1900" kern="1200">
          <a:solidFill>
            <a:schemeClr val="tx1"/>
          </a:solidFill>
          <a:latin typeface="+mn-lt"/>
          <a:ea typeface="+mn-ea"/>
          <a:cs typeface="+mn-cs"/>
        </a:defRPr>
      </a:lvl1pPr>
      <a:lvl2pPr marL="480060" algn="l" defTabSz="960120" rtl="0" eaLnBrk="1" latinLnBrk="0" hangingPunct="1">
        <a:defRPr kumimoji="1" sz="1900" kern="1200">
          <a:solidFill>
            <a:schemeClr val="tx1"/>
          </a:solidFill>
          <a:latin typeface="+mn-lt"/>
          <a:ea typeface="+mn-ea"/>
          <a:cs typeface="+mn-cs"/>
        </a:defRPr>
      </a:lvl2pPr>
      <a:lvl3pPr marL="960120" algn="l" defTabSz="960120" rtl="0" eaLnBrk="1" latinLnBrk="0" hangingPunct="1">
        <a:defRPr kumimoji="1" sz="1900" kern="1200">
          <a:solidFill>
            <a:schemeClr val="tx1"/>
          </a:solidFill>
          <a:latin typeface="+mn-lt"/>
          <a:ea typeface="+mn-ea"/>
          <a:cs typeface="+mn-cs"/>
        </a:defRPr>
      </a:lvl3pPr>
      <a:lvl4pPr marL="1440180" algn="l" defTabSz="960120" rtl="0" eaLnBrk="1" latinLnBrk="0" hangingPunct="1">
        <a:defRPr kumimoji="1" sz="1900" kern="1200">
          <a:solidFill>
            <a:schemeClr val="tx1"/>
          </a:solidFill>
          <a:latin typeface="+mn-lt"/>
          <a:ea typeface="+mn-ea"/>
          <a:cs typeface="+mn-cs"/>
        </a:defRPr>
      </a:lvl4pPr>
      <a:lvl5pPr marL="1920240" algn="l" defTabSz="960120" rtl="0" eaLnBrk="1" latinLnBrk="0" hangingPunct="1">
        <a:defRPr kumimoji="1" sz="1900" kern="1200">
          <a:solidFill>
            <a:schemeClr val="tx1"/>
          </a:solidFill>
          <a:latin typeface="+mn-lt"/>
          <a:ea typeface="+mn-ea"/>
          <a:cs typeface="+mn-cs"/>
        </a:defRPr>
      </a:lvl5pPr>
      <a:lvl6pPr marL="2400300" algn="l" defTabSz="960120" rtl="0" eaLnBrk="1" latinLnBrk="0" hangingPunct="1">
        <a:defRPr kumimoji="1" sz="1900" kern="1200">
          <a:solidFill>
            <a:schemeClr val="tx1"/>
          </a:solidFill>
          <a:latin typeface="+mn-lt"/>
          <a:ea typeface="+mn-ea"/>
          <a:cs typeface="+mn-cs"/>
        </a:defRPr>
      </a:lvl6pPr>
      <a:lvl7pPr marL="2880360" algn="l" defTabSz="960120" rtl="0" eaLnBrk="1" latinLnBrk="0" hangingPunct="1">
        <a:defRPr kumimoji="1" sz="1900" kern="1200">
          <a:solidFill>
            <a:schemeClr val="tx1"/>
          </a:solidFill>
          <a:latin typeface="+mn-lt"/>
          <a:ea typeface="+mn-ea"/>
          <a:cs typeface="+mn-cs"/>
        </a:defRPr>
      </a:lvl7pPr>
      <a:lvl8pPr marL="3360420" algn="l" defTabSz="960120" rtl="0" eaLnBrk="1" latinLnBrk="0" hangingPunct="1">
        <a:defRPr kumimoji="1" sz="1900" kern="1200">
          <a:solidFill>
            <a:schemeClr val="tx1"/>
          </a:solidFill>
          <a:latin typeface="+mn-lt"/>
          <a:ea typeface="+mn-ea"/>
          <a:cs typeface="+mn-cs"/>
        </a:defRPr>
      </a:lvl8pPr>
      <a:lvl9pPr marL="3840480" algn="l" defTabSz="960120" rtl="0" eaLnBrk="1" latinLnBrk="0" hangingPunct="1">
        <a:defRPr kumimoji="1" sz="19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80060" y="512658"/>
            <a:ext cx="8641080" cy="2133600"/>
          </a:xfrm>
          <a:prstGeom prst="rect">
            <a:avLst/>
          </a:prstGeom>
        </p:spPr>
        <p:txBody>
          <a:bodyPr vert="horz" lIns="128016" tIns="64008" rIns="128016" bIns="64008" rtlCol="0" anchor="ctr">
            <a:normAutofit/>
          </a:bodyPr>
          <a:lstStyle/>
          <a:p>
            <a:r>
              <a:rPr kumimoji="1" lang="ja-JP" altLang="en-US"/>
              <a:t>マスター タイトルの書式設定</a:t>
            </a:r>
          </a:p>
        </p:txBody>
      </p:sp>
      <p:sp>
        <p:nvSpPr>
          <p:cNvPr id="3" name="テキスト プレースホルダー 2"/>
          <p:cNvSpPr>
            <a:spLocks noGrp="1"/>
          </p:cNvSpPr>
          <p:nvPr>
            <p:ph type="body" idx="1"/>
          </p:nvPr>
        </p:nvSpPr>
        <p:spPr>
          <a:xfrm>
            <a:off x="480060" y="2987049"/>
            <a:ext cx="8641080" cy="8448464"/>
          </a:xfrm>
          <a:prstGeom prst="rect">
            <a:avLst/>
          </a:prstGeom>
        </p:spPr>
        <p:txBody>
          <a:bodyPr vert="horz" lIns="128016" tIns="64008" rIns="128016" bIns="64008" rtlCol="0">
            <a:normAutofit/>
          </a:bodyPr>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4" name="日付プレースホルダー 3"/>
          <p:cNvSpPr>
            <a:spLocks noGrp="1"/>
          </p:cNvSpPr>
          <p:nvPr>
            <p:ph type="dt" sz="half" idx="2"/>
          </p:nvPr>
        </p:nvSpPr>
        <p:spPr>
          <a:xfrm>
            <a:off x="480060" y="11865197"/>
            <a:ext cx="2240280" cy="681566"/>
          </a:xfrm>
          <a:prstGeom prst="rect">
            <a:avLst/>
          </a:prstGeom>
        </p:spPr>
        <p:txBody>
          <a:bodyPr vert="horz" lIns="128016" tIns="64008" rIns="128016" bIns="64008" rtlCol="0" anchor="ctr"/>
          <a:lstStyle>
            <a:lvl1pPr algn="l">
              <a:defRPr sz="1700">
                <a:solidFill>
                  <a:schemeClr val="tx1">
                    <a:tint val="75000"/>
                  </a:schemeClr>
                </a:solidFill>
              </a:defRPr>
            </a:lvl1pPr>
          </a:lstStyle>
          <a:p>
            <a:pPr>
              <a:defRPr/>
            </a:pPr>
            <a:endParaRPr lang="en-US" altLang="ja-JP"/>
          </a:p>
        </p:txBody>
      </p:sp>
      <p:sp>
        <p:nvSpPr>
          <p:cNvPr id="5" name="フッター プレースホルダー 4"/>
          <p:cNvSpPr>
            <a:spLocks noGrp="1"/>
          </p:cNvSpPr>
          <p:nvPr>
            <p:ph type="ftr" sz="quarter" idx="3"/>
          </p:nvPr>
        </p:nvSpPr>
        <p:spPr>
          <a:xfrm>
            <a:off x="3280410" y="11865197"/>
            <a:ext cx="3040380" cy="681566"/>
          </a:xfrm>
          <a:prstGeom prst="rect">
            <a:avLst/>
          </a:prstGeom>
        </p:spPr>
        <p:txBody>
          <a:bodyPr vert="horz" lIns="128016" tIns="64008" rIns="128016" bIns="64008" rtlCol="0" anchor="ctr"/>
          <a:lstStyle>
            <a:lvl1pPr algn="ctr">
              <a:defRPr sz="1700">
                <a:solidFill>
                  <a:schemeClr val="tx1">
                    <a:tint val="75000"/>
                  </a:schemeClr>
                </a:solidFill>
              </a:defRPr>
            </a:lvl1pPr>
          </a:lstStyle>
          <a:p>
            <a:pPr>
              <a:defRPr/>
            </a:pPr>
            <a:r>
              <a:rPr lang="en-US" altLang="ja-JP"/>
              <a:t>SharePoint </a:t>
            </a:r>
            <a:r>
              <a:rPr lang="ja-JP" altLang="en-US"/>
              <a:t>ドキュメント ライブラリ </a:t>
            </a:r>
            <a:r>
              <a:rPr lang="en-US" altLang="ja-JP"/>
              <a:t>V: </a:t>
            </a:r>
            <a:r>
              <a:rPr lang="ja-JP" altLang="en-US"/>
              <a:t>ライブラリのダウンロード</a:t>
            </a:r>
            <a:endParaRPr lang="en-US" altLang="ja-JP"/>
          </a:p>
        </p:txBody>
      </p:sp>
      <p:sp>
        <p:nvSpPr>
          <p:cNvPr id="6" name="スライド番号プレースホルダー 5"/>
          <p:cNvSpPr>
            <a:spLocks noGrp="1"/>
          </p:cNvSpPr>
          <p:nvPr>
            <p:ph type="sldNum" sz="quarter" idx="4"/>
          </p:nvPr>
        </p:nvSpPr>
        <p:spPr>
          <a:xfrm>
            <a:off x="6880860" y="11865197"/>
            <a:ext cx="2240280" cy="681566"/>
          </a:xfrm>
          <a:prstGeom prst="rect">
            <a:avLst/>
          </a:prstGeom>
        </p:spPr>
        <p:txBody>
          <a:bodyPr vert="horz" lIns="128016" tIns="64008" rIns="128016" bIns="64008" rtlCol="0" anchor="ctr"/>
          <a:lstStyle>
            <a:lvl1pPr algn="r">
              <a:defRPr sz="1700">
                <a:solidFill>
                  <a:schemeClr val="tx1">
                    <a:tint val="75000"/>
                  </a:schemeClr>
                </a:solidFill>
              </a:defRPr>
            </a:lvl1pPr>
          </a:lstStyle>
          <a:p>
            <a:pPr>
              <a:defRPr/>
            </a:pPr>
            <a:fld id="{F5EFEF1A-FD6A-40DB-8395-F5EA02D67286}" type="slidenum">
              <a:rPr lang="en-US" altLang="ja-JP" smtClean="0"/>
              <a:pPr>
                <a:defRPr/>
              </a:pPr>
              <a:t>‹#›</a:t>
            </a:fld>
            <a:endParaRPr lang="en-US" altLang="ja-JP"/>
          </a:p>
        </p:txBody>
      </p:sp>
    </p:spTree>
    <p:extLst>
      <p:ext uri="{BB962C8B-B14F-4D97-AF65-F5344CB8AC3E}">
        <p14:creationId xmlns:p14="http://schemas.microsoft.com/office/powerpoint/2010/main" val="27891352"/>
      </p:ext>
    </p:extLst>
  </p:cSld>
  <p:clrMap bg1="lt1" tx1="dk1" bg2="lt2" tx2="dk2" accent1="accent1" accent2="accent2" accent3="accent3" accent4="accent4" accent5="accent5" accent6="accent6" hlink="hlink" folHlink="folHlink"/>
  <p:sldLayoutIdLst>
    <p:sldLayoutId id="2147483846" r:id="rId1"/>
    <p:sldLayoutId id="2147483847" r:id="rId2"/>
    <p:sldLayoutId id="2147483848" r:id="rId3"/>
    <p:sldLayoutId id="2147483849" r:id="rId4"/>
    <p:sldLayoutId id="2147483850" r:id="rId5"/>
    <p:sldLayoutId id="2147483851" r:id="rId6"/>
    <p:sldLayoutId id="2147483852" r:id="rId7"/>
    <p:sldLayoutId id="2147483853" r:id="rId8"/>
    <p:sldLayoutId id="2147483854" r:id="rId9"/>
    <p:sldLayoutId id="2147483855" r:id="rId10"/>
    <p:sldLayoutId id="2147483856" r:id="rId11"/>
  </p:sldLayoutIdLst>
  <p:transition spd="med">
    <p:wipe dir="d"/>
  </p:transition>
  <p:hf sldNum="0" hdr="0" dt="0"/>
  <p:txStyles>
    <p:titleStyle>
      <a:lvl1pPr algn="ctr" defTabSz="1280160" rtl="0" eaLnBrk="1" latinLnBrk="0" hangingPunct="1">
        <a:spcBef>
          <a:spcPct val="0"/>
        </a:spcBef>
        <a:buNone/>
        <a:defRPr kumimoji="1" sz="6200" kern="1200">
          <a:solidFill>
            <a:schemeClr val="tx1"/>
          </a:solidFill>
          <a:latin typeface="+mj-lt"/>
          <a:ea typeface="+mj-ea"/>
          <a:cs typeface="+mj-cs"/>
        </a:defRPr>
      </a:lvl1pPr>
    </p:titleStyle>
    <p:bodyStyle>
      <a:lvl1pPr marL="480060" indent="-480060" algn="l" defTabSz="1280160" rtl="0" eaLnBrk="1" latinLnBrk="0" hangingPunct="1">
        <a:spcBef>
          <a:spcPct val="20000"/>
        </a:spcBef>
        <a:buFont typeface="Arial" panose="020B0604020202020204" pitchFamily="34" charset="0"/>
        <a:buChar char="•"/>
        <a:defRPr kumimoji="1" sz="4500" kern="1200">
          <a:solidFill>
            <a:schemeClr val="tx1"/>
          </a:solidFill>
          <a:latin typeface="+mn-lt"/>
          <a:ea typeface="+mn-ea"/>
          <a:cs typeface="+mn-cs"/>
        </a:defRPr>
      </a:lvl1pPr>
      <a:lvl2pPr marL="1040130" indent="-400050" algn="l" defTabSz="1280160" rtl="0" eaLnBrk="1" latinLnBrk="0" hangingPunct="1">
        <a:spcBef>
          <a:spcPct val="20000"/>
        </a:spcBef>
        <a:buFont typeface="Arial" panose="020B0604020202020204" pitchFamily="34" charset="0"/>
        <a:buChar char="–"/>
        <a:defRPr kumimoji="1" sz="3900" kern="1200">
          <a:solidFill>
            <a:schemeClr val="tx1"/>
          </a:solidFill>
          <a:latin typeface="+mn-lt"/>
          <a:ea typeface="+mn-ea"/>
          <a:cs typeface="+mn-cs"/>
        </a:defRPr>
      </a:lvl2pPr>
      <a:lvl3pPr marL="1600200" indent="-320040" algn="l" defTabSz="1280160" rtl="0" eaLnBrk="1" latinLnBrk="0" hangingPunct="1">
        <a:spcBef>
          <a:spcPct val="20000"/>
        </a:spcBef>
        <a:buFont typeface="Arial" panose="020B0604020202020204" pitchFamily="34" charset="0"/>
        <a:buChar char="•"/>
        <a:defRPr kumimoji="1" sz="3400" kern="1200">
          <a:solidFill>
            <a:schemeClr val="tx1"/>
          </a:solidFill>
          <a:latin typeface="+mn-lt"/>
          <a:ea typeface="+mn-ea"/>
          <a:cs typeface="+mn-cs"/>
        </a:defRPr>
      </a:lvl3pPr>
      <a:lvl4pPr marL="22402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4pPr>
      <a:lvl5pPr marL="288036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5pPr>
      <a:lvl6pPr marL="352044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6pPr>
      <a:lvl7pPr marL="416052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7pPr>
      <a:lvl8pPr marL="480060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8pPr>
      <a:lvl9pPr marL="5440680" indent="-320040" algn="l" defTabSz="128016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9pPr>
    </p:bodyStyle>
    <p:otherStyle>
      <a:defPPr>
        <a:defRPr lang="ja-JP"/>
      </a:defPPr>
      <a:lvl1pPr marL="0" algn="l" defTabSz="1280160" rtl="0" eaLnBrk="1" latinLnBrk="0" hangingPunct="1">
        <a:defRPr kumimoji="1" sz="2500" kern="1200">
          <a:solidFill>
            <a:schemeClr val="tx1"/>
          </a:solidFill>
          <a:latin typeface="+mn-lt"/>
          <a:ea typeface="+mn-ea"/>
          <a:cs typeface="+mn-cs"/>
        </a:defRPr>
      </a:lvl1pPr>
      <a:lvl2pPr marL="640080" algn="l" defTabSz="1280160" rtl="0" eaLnBrk="1" latinLnBrk="0" hangingPunct="1">
        <a:defRPr kumimoji="1" sz="2500" kern="1200">
          <a:solidFill>
            <a:schemeClr val="tx1"/>
          </a:solidFill>
          <a:latin typeface="+mn-lt"/>
          <a:ea typeface="+mn-ea"/>
          <a:cs typeface="+mn-cs"/>
        </a:defRPr>
      </a:lvl2pPr>
      <a:lvl3pPr marL="1280160" algn="l" defTabSz="1280160" rtl="0" eaLnBrk="1" latinLnBrk="0" hangingPunct="1">
        <a:defRPr kumimoji="1" sz="2500" kern="1200">
          <a:solidFill>
            <a:schemeClr val="tx1"/>
          </a:solidFill>
          <a:latin typeface="+mn-lt"/>
          <a:ea typeface="+mn-ea"/>
          <a:cs typeface="+mn-cs"/>
        </a:defRPr>
      </a:lvl3pPr>
      <a:lvl4pPr marL="1920240" algn="l" defTabSz="1280160" rtl="0" eaLnBrk="1" latinLnBrk="0" hangingPunct="1">
        <a:defRPr kumimoji="1" sz="2500" kern="1200">
          <a:solidFill>
            <a:schemeClr val="tx1"/>
          </a:solidFill>
          <a:latin typeface="+mn-lt"/>
          <a:ea typeface="+mn-ea"/>
          <a:cs typeface="+mn-cs"/>
        </a:defRPr>
      </a:lvl4pPr>
      <a:lvl5pPr marL="2560320" algn="l" defTabSz="1280160" rtl="0" eaLnBrk="1" latinLnBrk="0" hangingPunct="1">
        <a:defRPr kumimoji="1" sz="2500" kern="1200">
          <a:solidFill>
            <a:schemeClr val="tx1"/>
          </a:solidFill>
          <a:latin typeface="+mn-lt"/>
          <a:ea typeface="+mn-ea"/>
          <a:cs typeface="+mn-cs"/>
        </a:defRPr>
      </a:lvl5pPr>
      <a:lvl6pPr marL="3200400" algn="l" defTabSz="1280160" rtl="0" eaLnBrk="1" latinLnBrk="0" hangingPunct="1">
        <a:defRPr kumimoji="1" sz="2500" kern="1200">
          <a:solidFill>
            <a:schemeClr val="tx1"/>
          </a:solidFill>
          <a:latin typeface="+mn-lt"/>
          <a:ea typeface="+mn-ea"/>
          <a:cs typeface="+mn-cs"/>
        </a:defRPr>
      </a:lvl6pPr>
      <a:lvl7pPr marL="3840480" algn="l" defTabSz="1280160" rtl="0" eaLnBrk="1" latinLnBrk="0" hangingPunct="1">
        <a:defRPr kumimoji="1" sz="2500" kern="1200">
          <a:solidFill>
            <a:schemeClr val="tx1"/>
          </a:solidFill>
          <a:latin typeface="+mn-lt"/>
          <a:ea typeface="+mn-ea"/>
          <a:cs typeface="+mn-cs"/>
        </a:defRPr>
      </a:lvl7pPr>
      <a:lvl8pPr marL="4480560" algn="l" defTabSz="1280160" rtl="0" eaLnBrk="1" latinLnBrk="0" hangingPunct="1">
        <a:defRPr kumimoji="1" sz="2500" kern="1200">
          <a:solidFill>
            <a:schemeClr val="tx1"/>
          </a:solidFill>
          <a:latin typeface="+mn-lt"/>
          <a:ea typeface="+mn-ea"/>
          <a:cs typeface="+mn-cs"/>
        </a:defRPr>
      </a:lvl8pPr>
      <a:lvl9pPr marL="5120640" algn="l" defTabSz="1280160" rtl="0" eaLnBrk="1" latinLnBrk="0" hangingPunct="1">
        <a:defRPr kumimoji="1" sz="25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xml"/><Relationship Id="rId1" Type="http://schemas.openxmlformats.org/officeDocument/2006/relationships/slideLayout" Target="../slideLayouts/slideLayout15.xml"/><Relationship Id="rId5" Type="http://schemas.openxmlformats.org/officeDocument/2006/relationships/image" Target="../media/image4.tmp"/><Relationship Id="rId4" Type="http://schemas.openxmlformats.org/officeDocument/2006/relationships/image" Target="../media/image3.tmp"/></Relationships>
</file>

<file path=ppt/slides/slide1.xml><?xml version="1.0" encoding="utf-8"?>
<p:sld xmlns:a="http://schemas.openxmlformats.org/drawingml/2006/main" xmlns:r="http://schemas.openxmlformats.org/officeDocument/2006/relationships" xmlns:p="http://schemas.openxmlformats.org/presentationml/2006/main">
  <p:cSld>
    <p:bg>
      <p:bgPr>
        <a:pattFill prst="pct10">
          <a:fgClr>
            <a:schemeClr val="accent6">
              <a:lumMod val="40000"/>
              <a:lumOff val="60000"/>
            </a:schemeClr>
          </a:fgClr>
          <a:bgClr>
            <a:schemeClr val="accent1">
              <a:lumMod val="20000"/>
              <a:lumOff val="80000"/>
            </a:schemeClr>
          </a:bgClr>
        </a:pattFill>
        <a:effectLst/>
      </p:bgPr>
    </p:bg>
    <p:spTree>
      <p:nvGrpSpPr>
        <p:cNvPr id="1" name=""/>
        <p:cNvGrpSpPr/>
        <p:nvPr/>
      </p:nvGrpSpPr>
      <p:grpSpPr>
        <a:xfrm>
          <a:off x="0" y="0"/>
          <a:ext cx="0" cy="0"/>
          <a:chOff x="0" y="0"/>
          <a:chExt cx="0" cy="0"/>
        </a:xfrm>
      </p:grpSpPr>
      <p:pic>
        <p:nvPicPr>
          <p:cNvPr id="7" name="図 6"/>
          <p:cNvPicPr/>
          <p:nvPr/>
        </p:nvPicPr>
        <p:blipFill>
          <a:blip r:embed="rId3" cstate="print">
            <a:extLst>
              <a:ext uri="{28A0092B-C50C-407E-A947-70E740481C1C}">
                <a14:useLocalDpi xmlns:a14="http://schemas.microsoft.com/office/drawing/2010/main" val="0"/>
              </a:ext>
            </a:extLst>
          </a:blip>
          <a:stretch>
            <a:fillRect/>
          </a:stretch>
        </p:blipFill>
        <p:spPr>
          <a:xfrm>
            <a:off x="7188583" y="12078284"/>
            <a:ext cx="2412617" cy="723316"/>
          </a:xfrm>
          <a:prstGeom prst="rect">
            <a:avLst/>
          </a:prstGeom>
        </p:spPr>
      </p:pic>
      <p:sp>
        <p:nvSpPr>
          <p:cNvPr id="8" name="正方形/長方形 7"/>
          <p:cNvSpPr/>
          <p:nvPr/>
        </p:nvSpPr>
        <p:spPr>
          <a:xfrm>
            <a:off x="0" y="12378681"/>
            <a:ext cx="7595776" cy="344710"/>
          </a:xfrm>
          <a:prstGeom prst="rect">
            <a:avLst/>
          </a:prstGeom>
          <a:noFill/>
        </p:spPr>
        <p:txBody>
          <a:bodyPr wrap="square" lIns="128016" tIns="64008" rIns="128016" bIns="64008">
            <a:spAutoFit/>
          </a:bodyPr>
          <a:lstStyle/>
          <a:p>
            <a:r>
              <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rPr>
              <a:t>   </a:t>
            </a:r>
            <a:r>
              <a:rPr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rPr>
              <a:t>〒</a:t>
            </a:r>
            <a:r>
              <a:rPr lang="en-US" altLang="ja-JP" sz="1400" dirty="0">
                <a:latin typeface="Arial Unicode MS" panose="020B0604020202020204" pitchFamily="50" charset="-128"/>
                <a:ea typeface="Arial Unicode MS" panose="020B0604020202020204" pitchFamily="50" charset="-128"/>
                <a:cs typeface="Arial Unicode MS" panose="020B0604020202020204" pitchFamily="50" charset="-128"/>
              </a:rPr>
              <a:t>252-0243</a:t>
            </a:r>
            <a:r>
              <a:rPr lang="ja-JP" altLang="en-US" sz="1400" dirty="0">
                <a:latin typeface="Arial Unicode MS" panose="020B0604020202020204" pitchFamily="50" charset="-128"/>
                <a:ea typeface="Arial Unicode MS" panose="020B0604020202020204" pitchFamily="50" charset="-128"/>
                <a:cs typeface="Arial Unicode MS" panose="020B0604020202020204" pitchFamily="50" charset="-128"/>
              </a:rPr>
              <a:t>　神奈川県相模原市中央区上溝</a:t>
            </a:r>
            <a:r>
              <a:rPr lang="en-US" altLang="ja-JP" sz="1400" dirty="0">
                <a:latin typeface="+mn-lt"/>
                <a:ea typeface="Arial Unicode MS" panose="020B0604020202020204" pitchFamily="50" charset="-128"/>
                <a:cs typeface="Arial" panose="020B0604020202020204" pitchFamily="34" charset="0"/>
              </a:rPr>
              <a:t>2179-2        TEL</a:t>
            </a:r>
            <a:r>
              <a:rPr lang="ja-JP" altLang="en-US" sz="1400" dirty="0">
                <a:latin typeface="+mn-lt"/>
                <a:ea typeface="Arial Unicode MS" panose="020B0604020202020204" pitchFamily="50" charset="-128"/>
                <a:cs typeface="Arial" panose="020B0604020202020204" pitchFamily="34" charset="0"/>
              </a:rPr>
              <a:t>：</a:t>
            </a:r>
            <a:r>
              <a:rPr lang="en-US" altLang="ja-JP" sz="1400" dirty="0">
                <a:latin typeface="+mn-lt"/>
                <a:ea typeface="Arial Unicode MS" panose="020B0604020202020204" pitchFamily="50" charset="-128"/>
                <a:cs typeface="Arial" panose="020B0604020202020204" pitchFamily="34" charset="0"/>
              </a:rPr>
              <a:t>042-713-3018 </a:t>
            </a:r>
            <a:r>
              <a:rPr lang="ja-JP" altLang="en-US" sz="1400" dirty="0">
                <a:latin typeface="+mn-lt"/>
                <a:ea typeface="Arial Unicode MS" panose="020B0604020202020204" pitchFamily="50" charset="-128"/>
                <a:cs typeface="Arial" panose="020B0604020202020204" pitchFamily="34" charset="0"/>
              </a:rPr>
              <a:t>　</a:t>
            </a:r>
          </a:p>
        </p:txBody>
      </p:sp>
      <p:sp>
        <p:nvSpPr>
          <p:cNvPr id="9" name="正方形/長方形 8"/>
          <p:cNvSpPr/>
          <p:nvPr/>
        </p:nvSpPr>
        <p:spPr>
          <a:xfrm>
            <a:off x="109374" y="11980152"/>
            <a:ext cx="7345615" cy="437043"/>
          </a:xfrm>
          <a:prstGeom prst="rect">
            <a:avLst/>
          </a:prstGeom>
          <a:noFill/>
        </p:spPr>
        <p:txBody>
          <a:bodyPr wrap="square" lIns="128016" tIns="64008" rIns="128016" bIns="64008">
            <a:spAutoFit/>
          </a:bodyPr>
          <a:lstStyle/>
          <a:p>
            <a:r>
              <a:rPr lang="ja-JP" altLang="en-US" sz="1600" dirty="0">
                <a:latin typeface="+mn-lt"/>
                <a:ea typeface="Arial Unicode MS" panose="020B0604020202020204" pitchFamily="50" charset="-128"/>
                <a:cs typeface="Arial" panose="020B0604020202020204" pitchFamily="34" charset="0"/>
              </a:rPr>
              <a:t>㈱エイエルエステクノロジー　　　</a:t>
            </a:r>
            <a:r>
              <a:rPr lang="en-US" altLang="ja-JP" sz="1600" dirty="0">
                <a:latin typeface="+mn-lt"/>
                <a:ea typeface="Arial Unicode MS" panose="020B0604020202020204" pitchFamily="50" charset="-128"/>
                <a:cs typeface="Arial" panose="020B0604020202020204" pitchFamily="34" charset="0"/>
              </a:rPr>
              <a:t>https://als-technology.com/index.html</a:t>
            </a:r>
            <a:r>
              <a:rPr lang="ja-JP" altLang="en-US" sz="2000" dirty="0">
                <a:latin typeface="+mn-lt"/>
                <a:ea typeface="Arial Unicode MS" panose="020B0604020202020204" pitchFamily="50" charset="-128"/>
                <a:cs typeface="Arial" panose="020B0604020202020204" pitchFamily="34" charset="0"/>
              </a:rPr>
              <a:t>　</a:t>
            </a:r>
          </a:p>
        </p:txBody>
      </p:sp>
      <p:sp>
        <p:nvSpPr>
          <p:cNvPr id="16" name="タイトル 1"/>
          <p:cNvSpPr txBox="1">
            <a:spLocks/>
          </p:cNvSpPr>
          <p:nvPr/>
        </p:nvSpPr>
        <p:spPr>
          <a:xfrm>
            <a:off x="2419434" y="14474"/>
            <a:ext cx="6592647" cy="780908"/>
          </a:xfrm>
          <a:prstGeom prst="rect">
            <a:avLst/>
          </a:prstGeom>
        </p:spPr>
        <p:txBody>
          <a:bodyPr vert="horz" lIns="128016" tIns="64008" rIns="128016" bIns="64008" rtlCol="0" anchor="t">
            <a:noAutofit/>
          </a:bodyPr>
          <a:lstStyle>
            <a:lvl1pPr algn="ctr" defTabSz="1280160" rtl="0" eaLnBrk="1" latinLnBrk="0" hangingPunct="1">
              <a:spcBef>
                <a:spcPct val="0"/>
              </a:spcBef>
              <a:buNone/>
              <a:defRPr kumimoji="1" sz="6200" kern="1200">
                <a:solidFill>
                  <a:schemeClr val="tx1"/>
                </a:solidFill>
                <a:latin typeface="+mj-lt"/>
                <a:ea typeface="+mj-ea"/>
                <a:cs typeface="+mj-cs"/>
              </a:defRPr>
            </a:lvl1pPr>
          </a:lstStyle>
          <a:p>
            <a:pPr algn="l" fontAlgn="auto">
              <a:spcAft>
                <a:spcPts val="0"/>
              </a:spcAft>
            </a:pPr>
            <a:endParaRPr lang="ja-JP" altLang="en-US" sz="2400">
              <a:latin typeface="HGPｺﾞｼｯｸE" panose="020B0900000000000000" pitchFamily="50" charset="-128"/>
              <a:ea typeface="HGPｺﾞｼｯｸE" panose="020B0900000000000000" pitchFamily="50" charset="-128"/>
            </a:endParaRPr>
          </a:p>
        </p:txBody>
      </p:sp>
      <p:cxnSp>
        <p:nvCxnSpPr>
          <p:cNvPr id="18" name="直線コネクタ 17"/>
          <p:cNvCxnSpPr/>
          <p:nvPr/>
        </p:nvCxnSpPr>
        <p:spPr>
          <a:xfrm>
            <a:off x="45384" y="11961803"/>
            <a:ext cx="9442503" cy="0"/>
          </a:xfrm>
          <a:prstGeom prst="line">
            <a:avLst/>
          </a:prstGeom>
          <a:ln w="57150"/>
        </p:spPr>
        <p:style>
          <a:lnRef idx="1">
            <a:schemeClr val="accent1"/>
          </a:lnRef>
          <a:fillRef idx="0">
            <a:schemeClr val="accent1"/>
          </a:fillRef>
          <a:effectRef idx="0">
            <a:schemeClr val="accent1"/>
          </a:effectRef>
          <a:fontRef idx="minor">
            <a:schemeClr val="tx1"/>
          </a:fontRef>
        </p:style>
      </p:cxnSp>
      <p:sp>
        <p:nvSpPr>
          <p:cNvPr id="3" name="正方形/長方形 2"/>
          <p:cNvSpPr/>
          <p:nvPr/>
        </p:nvSpPr>
        <p:spPr>
          <a:xfrm>
            <a:off x="202235" y="188915"/>
            <a:ext cx="9398965" cy="830997"/>
          </a:xfrm>
          <a:prstGeom prst="rect">
            <a:avLst/>
          </a:prstGeom>
        </p:spPr>
        <p:txBody>
          <a:bodyPr wrap="square">
            <a:spAutoFit/>
          </a:bodyPr>
          <a:lstStyle/>
          <a:p>
            <a:r>
              <a:rPr lang="en-US" altLang="ja-JP" sz="2400" b="1" i="1" dirty="0">
                <a:latin typeface="+mn-lt"/>
                <a:cs typeface="Arial" panose="020B0604020202020204" pitchFamily="34" charset="0"/>
              </a:rPr>
              <a:t>Sharing innovation moments with </a:t>
            </a:r>
            <a:r>
              <a:rPr lang="en-US" altLang="ja-JP" sz="2400" b="1" i="1" dirty="0">
                <a:solidFill>
                  <a:srgbClr val="FF0000"/>
                </a:solidFill>
                <a:latin typeface="+mn-lt"/>
                <a:cs typeface="Arial" panose="020B0604020202020204" pitchFamily="34" charset="0"/>
              </a:rPr>
              <a:t>vacuum technology </a:t>
            </a:r>
            <a:r>
              <a:rPr lang="en-US" altLang="ja-JP" sz="2400" b="1" i="1" dirty="0">
                <a:latin typeface="+mn-lt"/>
                <a:cs typeface="Arial" panose="020B0604020202020204" pitchFamily="34" charset="0"/>
              </a:rPr>
              <a:t>&amp;</a:t>
            </a:r>
            <a:r>
              <a:rPr lang="ja-JP" altLang="en-US" sz="2400" b="1" i="1" dirty="0">
                <a:latin typeface="+mn-lt"/>
                <a:cs typeface="Arial" panose="020B0604020202020204" pitchFamily="34" charset="0"/>
              </a:rPr>
              <a:t>　</a:t>
            </a:r>
            <a:r>
              <a:rPr lang="en-US" altLang="ja-JP" sz="2400" b="1" i="1" dirty="0">
                <a:solidFill>
                  <a:srgbClr val="FF0000"/>
                </a:solidFill>
                <a:latin typeface="+mn-lt"/>
                <a:cs typeface="Arial" panose="020B0604020202020204" pitchFamily="34" charset="0"/>
              </a:rPr>
              <a:t>glove box technology</a:t>
            </a:r>
          </a:p>
        </p:txBody>
      </p:sp>
      <p:sp>
        <p:nvSpPr>
          <p:cNvPr id="11" name="正方形/長方形 10">
            <a:extLst>
              <a:ext uri="{FF2B5EF4-FFF2-40B4-BE49-F238E27FC236}">
                <a16:creationId xmlns:a16="http://schemas.microsoft.com/office/drawing/2014/main" id="{617B3361-9E6A-8287-A22D-94943AA581E4}"/>
              </a:ext>
            </a:extLst>
          </p:cNvPr>
          <p:cNvSpPr/>
          <p:nvPr/>
        </p:nvSpPr>
        <p:spPr>
          <a:xfrm>
            <a:off x="249551" y="1483013"/>
            <a:ext cx="8860581" cy="731550"/>
          </a:xfrm>
          <a:prstGeom prst="rect">
            <a:avLst/>
          </a:prstGeom>
          <a:solidFill>
            <a:srgbClr val="A50021"/>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ja-JP" altLang="en-US" sz="3200" dirty="0">
                <a:solidFill>
                  <a:schemeClr val="bg1"/>
                </a:solidFill>
              </a:rPr>
              <a:t>回転型ケルビンプローブシステム　　ＲＫＰ－１　</a:t>
            </a:r>
            <a:r>
              <a:rPr kumimoji="1" lang="ja-JP" altLang="en-US" sz="2400" dirty="0">
                <a:solidFill>
                  <a:schemeClr val="bg1"/>
                </a:solidFill>
              </a:rPr>
              <a:t>　</a:t>
            </a:r>
            <a:r>
              <a:rPr kumimoji="1" lang="ja-JP" altLang="en-US" sz="2400" i="1" dirty="0">
                <a:solidFill>
                  <a:schemeClr val="bg1"/>
                </a:solidFill>
              </a:rPr>
              <a:t>　</a:t>
            </a:r>
          </a:p>
        </p:txBody>
      </p:sp>
      <p:sp>
        <p:nvSpPr>
          <p:cNvPr id="13" name="正方形/長方形 12">
            <a:extLst>
              <a:ext uri="{FF2B5EF4-FFF2-40B4-BE49-F238E27FC236}">
                <a16:creationId xmlns:a16="http://schemas.microsoft.com/office/drawing/2014/main" id="{69C4F991-F275-A7F9-D275-9E174ECCE191}"/>
              </a:ext>
            </a:extLst>
          </p:cNvPr>
          <p:cNvSpPr/>
          <p:nvPr/>
        </p:nvSpPr>
        <p:spPr>
          <a:xfrm>
            <a:off x="208361" y="2674808"/>
            <a:ext cx="9302841" cy="1085411"/>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800" b="1" dirty="0">
                <a:solidFill>
                  <a:schemeClr val="tx1"/>
                </a:solidFill>
              </a:rPr>
              <a:t>仕事関数＆表面電位の高精度・リアルタイム測定を実現！</a:t>
            </a:r>
            <a:endParaRPr kumimoji="1" lang="ja-JP" altLang="en-US" sz="2800" b="1" dirty="0">
              <a:solidFill>
                <a:srgbClr val="FF0000"/>
              </a:solidFill>
            </a:endParaRPr>
          </a:p>
        </p:txBody>
      </p:sp>
      <p:sp>
        <p:nvSpPr>
          <p:cNvPr id="20" name="正方形/長方形 19">
            <a:extLst>
              <a:ext uri="{FF2B5EF4-FFF2-40B4-BE49-F238E27FC236}">
                <a16:creationId xmlns:a16="http://schemas.microsoft.com/office/drawing/2014/main" id="{CA456DA6-6BDD-F5CE-71E6-FDA0BE17EEC7}"/>
              </a:ext>
            </a:extLst>
          </p:cNvPr>
          <p:cNvSpPr/>
          <p:nvPr/>
        </p:nvSpPr>
        <p:spPr>
          <a:xfrm>
            <a:off x="407005" y="1050910"/>
            <a:ext cx="2201697" cy="551255"/>
          </a:xfrm>
          <a:prstGeom prst="rect">
            <a:avLst/>
          </a:prstGeom>
          <a:solidFill>
            <a:srgbClr val="FFFF00"/>
          </a:solid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kumimoji="1" lang="en-US" altLang="ja-JP" sz="2400" i="1" dirty="0">
                <a:solidFill>
                  <a:srgbClr val="FF0000"/>
                </a:solidFill>
              </a:rPr>
              <a:t>New release !</a:t>
            </a:r>
            <a:r>
              <a:rPr kumimoji="1" lang="ja-JP" altLang="en-US" sz="2400" i="1" dirty="0">
                <a:solidFill>
                  <a:srgbClr val="FF0000"/>
                </a:solidFill>
              </a:rPr>
              <a:t>　 　</a:t>
            </a:r>
          </a:p>
        </p:txBody>
      </p:sp>
      <p:sp>
        <p:nvSpPr>
          <p:cNvPr id="2" name="正方形/長方形 1">
            <a:extLst>
              <a:ext uri="{FF2B5EF4-FFF2-40B4-BE49-F238E27FC236}">
                <a16:creationId xmlns:a16="http://schemas.microsoft.com/office/drawing/2014/main" id="{7B6CBDDB-CA8D-BDB9-F948-8625E885E03E}"/>
              </a:ext>
            </a:extLst>
          </p:cNvPr>
          <p:cNvSpPr/>
          <p:nvPr/>
        </p:nvSpPr>
        <p:spPr>
          <a:xfrm>
            <a:off x="249551" y="4687674"/>
            <a:ext cx="8737902" cy="198076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j-ea"/>
                <a:ea typeface="+mj-ea"/>
              </a:rPr>
              <a:t>■ </a:t>
            </a:r>
            <a:r>
              <a:rPr kumimoji="1" lang="ja-JP" altLang="en-US" dirty="0">
                <a:solidFill>
                  <a:schemeClr val="tx1"/>
                </a:solidFill>
                <a:latin typeface="+mj-ea"/>
                <a:ea typeface="+mj-ea"/>
                <a:cs typeface="Times New Roman" panose="02020603050405020304" pitchFamily="18" charset="0"/>
              </a:rPr>
              <a:t>高精度回転電極による高分解能測定</a:t>
            </a:r>
            <a:endParaRPr kumimoji="1" lang="en-US" altLang="ja-JP" dirty="0">
              <a:solidFill>
                <a:schemeClr val="tx1"/>
              </a:solidFill>
              <a:latin typeface="+mj-ea"/>
              <a:ea typeface="+mj-ea"/>
              <a:cs typeface="Times New Roman" panose="02020603050405020304" pitchFamily="18" charset="0"/>
            </a:endParaRPr>
          </a:p>
          <a:p>
            <a:r>
              <a:rPr kumimoji="1" lang="ja-JP" altLang="en-US" dirty="0">
                <a:solidFill>
                  <a:schemeClr val="tx1"/>
                </a:solidFill>
                <a:latin typeface="+mj-ea"/>
                <a:ea typeface="+mj-ea"/>
                <a:cs typeface="Times New Roman" panose="02020603050405020304" pitchFamily="18" charset="0"/>
              </a:rPr>
              <a:t>■ 真空対応</a:t>
            </a:r>
            <a:br>
              <a:rPr kumimoji="1" lang="en-US" altLang="ja-JP" dirty="0">
                <a:solidFill>
                  <a:schemeClr val="tx1"/>
                </a:solidFill>
                <a:latin typeface="+mj-ea"/>
                <a:ea typeface="+mj-ea"/>
                <a:cs typeface="Times New Roman" panose="02020603050405020304" pitchFamily="18" charset="0"/>
              </a:rPr>
            </a:br>
            <a:r>
              <a:rPr kumimoji="1" lang="en-US" altLang="ja-JP" dirty="0">
                <a:solidFill>
                  <a:schemeClr val="tx1"/>
                </a:solidFill>
                <a:latin typeface="+mj-ea"/>
                <a:ea typeface="+mj-ea"/>
                <a:cs typeface="Times New Roman" panose="02020603050405020304" pitchFamily="18" charset="0"/>
              </a:rPr>
              <a:t>     </a:t>
            </a:r>
            <a:r>
              <a:rPr kumimoji="1" lang="ja-JP" altLang="en-US" dirty="0">
                <a:solidFill>
                  <a:schemeClr val="tx1"/>
                </a:solidFill>
                <a:latin typeface="+mj-ea"/>
                <a:ea typeface="+mj-ea"/>
                <a:cs typeface="Times New Roman" panose="02020603050405020304" pitchFamily="18" charset="0"/>
              </a:rPr>
              <a:t>・大気の影響を受けない、安定した計測可能</a:t>
            </a:r>
            <a:br>
              <a:rPr kumimoji="1" lang="en-US" altLang="ja-JP" dirty="0">
                <a:solidFill>
                  <a:schemeClr val="tx1"/>
                </a:solidFill>
                <a:latin typeface="+mj-ea"/>
                <a:ea typeface="+mj-ea"/>
                <a:cs typeface="Times New Roman" panose="02020603050405020304" pitchFamily="18" charset="0"/>
              </a:rPr>
            </a:br>
            <a:r>
              <a:rPr kumimoji="1" lang="ja-JP" altLang="en-US" dirty="0">
                <a:solidFill>
                  <a:schemeClr val="tx1"/>
                </a:solidFill>
                <a:latin typeface="+mj-ea"/>
                <a:ea typeface="+mj-ea"/>
                <a:cs typeface="Times New Roman" panose="02020603050405020304" pitchFamily="18" charset="0"/>
              </a:rPr>
              <a:t>■ 振動型では困難な成膜中の仕事関数＆表面電位のリアルタイム測定を実現。</a:t>
            </a:r>
            <a:endParaRPr kumimoji="1" lang="en-US" altLang="ja-JP" dirty="0">
              <a:solidFill>
                <a:schemeClr val="tx1"/>
              </a:solidFill>
              <a:latin typeface="+mj-ea"/>
              <a:ea typeface="+mj-ea"/>
              <a:cs typeface="Times New Roman" panose="02020603050405020304" pitchFamily="18" charset="0"/>
            </a:endParaRPr>
          </a:p>
          <a:p>
            <a:r>
              <a:rPr kumimoji="1" lang="ja-JP" altLang="en-US" dirty="0">
                <a:solidFill>
                  <a:schemeClr val="tx1"/>
                </a:solidFill>
                <a:latin typeface="+mj-ea"/>
                <a:ea typeface="+mj-ea"/>
                <a:cs typeface="Times New Roman" panose="02020603050405020304" pitchFamily="18" charset="0"/>
              </a:rPr>
              <a:t>■ </a:t>
            </a:r>
            <a:r>
              <a:rPr lang="ja-JP" altLang="en-US" dirty="0">
                <a:solidFill>
                  <a:schemeClr val="tx1"/>
                </a:solidFill>
                <a:latin typeface="+mj-ea"/>
                <a:ea typeface="+mj-ea"/>
              </a:rPr>
              <a:t>ヘテロ界面でのバンドベンディングや極性分子蒸着膜の配向分極を評価可能</a:t>
            </a:r>
            <a:endParaRPr kumimoji="1" lang="en-US" altLang="ja-JP" dirty="0">
              <a:solidFill>
                <a:schemeClr val="tx1"/>
              </a:solidFill>
              <a:latin typeface="+mj-ea"/>
              <a:ea typeface="+mj-ea"/>
              <a:cs typeface="Times New Roman" panose="02020603050405020304" pitchFamily="18" charset="0"/>
            </a:endParaRPr>
          </a:p>
          <a:p>
            <a:r>
              <a:rPr kumimoji="1" lang="ja-JP" altLang="en-US" dirty="0">
                <a:solidFill>
                  <a:schemeClr val="tx1"/>
                </a:solidFill>
                <a:latin typeface="+mj-ea"/>
                <a:ea typeface="+mj-ea"/>
                <a:cs typeface="Times New Roman" panose="02020603050405020304" pitchFamily="18" charset="0"/>
              </a:rPr>
              <a:t>■ 簡単操作の計測ソフト。 　　温度</a:t>
            </a:r>
            <a:r>
              <a:rPr kumimoji="1" lang="en-US" altLang="ja-JP" dirty="0">
                <a:solidFill>
                  <a:schemeClr val="tx1"/>
                </a:solidFill>
                <a:latin typeface="+mj-ea"/>
                <a:ea typeface="+mj-ea"/>
                <a:cs typeface="Times New Roman" panose="02020603050405020304" pitchFamily="18" charset="0"/>
              </a:rPr>
              <a:t>,</a:t>
            </a:r>
            <a:r>
              <a:rPr kumimoji="1" lang="ja-JP" altLang="en-US" dirty="0">
                <a:solidFill>
                  <a:schemeClr val="tx1"/>
                </a:solidFill>
                <a:latin typeface="+mj-ea"/>
                <a:ea typeface="+mj-ea"/>
                <a:cs typeface="Times New Roman" panose="02020603050405020304" pitchFamily="18" charset="0"/>
              </a:rPr>
              <a:t>圧力等のデータ取り込み可</a:t>
            </a:r>
            <a:endParaRPr kumimoji="1" lang="ja-JP" altLang="en-US" dirty="0">
              <a:solidFill>
                <a:srgbClr val="FF0000"/>
              </a:solidFill>
              <a:latin typeface="+mj-ea"/>
              <a:ea typeface="+mj-ea"/>
              <a:cs typeface="Times New Roman" panose="02020603050405020304" pitchFamily="18" charset="0"/>
            </a:endParaRPr>
          </a:p>
        </p:txBody>
      </p:sp>
      <p:sp>
        <p:nvSpPr>
          <p:cNvPr id="5" name="正方形/長方形 4">
            <a:extLst>
              <a:ext uri="{FF2B5EF4-FFF2-40B4-BE49-F238E27FC236}">
                <a16:creationId xmlns:a16="http://schemas.microsoft.com/office/drawing/2014/main" id="{0AA16600-9CD7-AE71-5220-BB4DB2F52600}"/>
              </a:ext>
            </a:extLst>
          </p:cNvPr>
          <p:cNvSpPr/>
          <p:nvPr/>
        </p:nvSpPr>
        <p:spPr>
          <a:xfrm>
            <a:off x="-16556" y="2359699"/>
            <a:ext cx="4114800" cy="36460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en-US" altLang="ja-JP" sz="2000" dirty="0">
                <a:solidFill>
                  <a:schemeClr val="tx1"/>
                </a:solidFill>
              </a:rPr>
              <a:t>RKP ; Rotary Kelvin Probe system</a:t>
            </a:r>
            <a:endParaRPr kumimoji="1" lang="ja-JP" altLang="en-US" sz="2000" i="1" dirty="0">
              <a:solidFill>
                <a:schemeClr val="tx1"/>
              </a:solidFill>
            </a:endParaRPr>
          </a:p>
        </p:txBody>
      </p:sp>
      <p:sp>
        <p:nvSpPr>
          <p:cNvPr id="10" name="四角形: 角を丸くする 9">
            <a:extLst>
              <a:ext uri="{FF2B5EF4-FFF2-40B4-BE49-F238E27FC236}">
                <a16:creationId xmlns:a16="http://schemas.microsoft.com/office/drawing/2014/main" id="{B12B8D38-3A3D-2EE5-6149-2B610F40B123}"/>
              </a:ext>
            </a:extLst>
          </p:cNvPr>
          <p:cNvSpPr/>
          <p:nvPr/>
        </p:nvSpPr>
        <p:spPr>
          <a:xfrm>
            <a:off x="304347" y="3699781"/>
            <a:ext cx="7924800" cy="800100"/>
          </a:xfrm>
          <a:prstGeom prst="roundRect">
            <a:avLst/>
          </a:prstGeom>
          <a:solidFill>
            <a:schemeClr val="bg1">
              <a:lumMod val="50000"/>
            </a:schemeClr>
          </a:solidFill>
          <a:ln>
            <a:solidFill>
              <a:schemeClr val="bg1">
                <a:lumMod val="95000"/>
              </a:schemeClr>
            </a:solid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sz="2000" dirty="0"/>
              <a:t>主な用途 ： 金属・半導体 清浄表面の仕事関数</a:t>
            </a:r>
            <a:r>
              <a:rPr kumimoji="1" lang="en-US" altLang="ja-JP" sz="2000" dirty="0"/>
              <a:t>(</a:t>
            </a:r>
            <a:r>
              <a:rPr kumimoji="1" lang="ja-JP" altLang="en-US" sz="2000" dirty="0"/>
              <a:t>フェルミ準位</a:t>
            </a:r>
            <a:r>
              <a:rPr kumimoji="1" lang="en-US" altLang="ja-JP" sz="2000" dirty="0"/>
              <a:t>)</a:t>
            </a:r>
            <a:r>
              <a:rPr kumimoji="1" lang="ja-JP" altLang="en-US" sz="2000" dirty="0"/>
              <a:t>測定</a:t>
            </a:r>
            <a:endParaRPr kumimoji="1" lang="en-US" altLang="ja-JP" sz="2000" dirty="0"/>
          </a:p>
          <a:p>
            <a:r>
              <a:rPr kumimoji="1" lang="ja-JP" altLang="en-US" sz="2000" dirty="0"/>
              <a:t>　　　　　　　 有機半導体等の表面電位の成膜中リアルタイム測定</a:t>
            </a:r>
          </a:p>
        </p:txBody>
      </p:sp>
      <p:sp>
        <p:nvSpPr>
          <p:cNvPr id="48" name="正方形/長方形 47">
            <a:extLst>
              <a:ext uri="{FF2B5EF4-FFF2-40B4-BE49-F238E27FC236}">
                <a16:creationId xmlns:a16="http://schemas.microsoft.com/office/drawing/2014/main" id="{0F57B8E9-AC43-1CBA-824E-C6E253B534B8}"/>
              </a:ext>
            </a:extLst>
          </p:cNvPr>
          <p:cNvSpPr/>
          <p:nvPr/>
        </p:nvSpPr>
        <p:spPr>
          <a:xfrm>
            <a:off x="261872" y="6682193"/>
            <a:ext cx="5050458" cy="923485"/>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r>
              <a:rPr kumimoji="1" lang="ja-JP" altLang="en-US" dirty="0">
                <a:solidFill>
                  <a:schemeClr val="tx1"/>
                </a:solidFill>
                <a:latin typeface="+mj-ea"/>
                <a:ea typeface="+mj-ea"/>
              </a:rPr>
              <a:t>・計測基板 □</a:t>
            </a:r>
            <a:r>
              <a:rPr kumimoji="1" lang="en-US" altLang="ja-JP" dirty="0">
                <a:solidFill>
                  <a:schemeClr val="tx1"/>
                </a:solidFill>
                <a:latin typeface="+mj-ea"/>
                <a:ea typeface="+mj-ea"/>
              </a:rPr>
              <a:t>10×20mm</a:t>
            </a:r>
            <a:r>
              <a:rPr kumimoji="1" lang="ja-JP" altLang="en-US" dirty="0">
                <a:solidFill>
                  <a:schemeClr val="tx1"/>
                </a:solidFill>
                <a:latin typeface="+mj-ea"/>
                <a:ea typeface="+mj-ea"/>
              </a:rPr>
              <a:t>（計測部□</a:t>
            </a:r>
            <a:r>
              <a:rPr kumimoji="1" lang="en-US" altLang="ja-JP" dirty="0">
                <a:solidFill>
                  <a:schemeClr val="tx1"/>
                </a:solidFill>
                <a:latin typeface="+mj-ea"/>
                <a:ea typeface="+mj-ea"/>
              </a:rPr>
              <a:t>10×10mm〉</a:t>
            </a:r>
          </a:p>
          <a:p>
            <a:r>
              <a:rPr kumimoji="1" lang="ja-JP" altLang="en-US" dirty="0">
                <a:solidFill>
                  <a:schemeClr val="tx1"/>
                </a:solidFill>
                <a:latin typeface="+mj-ea"/>
                <a:ea typeface="+mj-ea"/>
              </a:rPr>
              <a:t>・用力　</a:t>
            </a:r>
            <a:r>
              <a:rPr kumimoji="1" lang="en-US" altLang="ja-JP" dirty="0">
                <a:solidFill>
                  <a:schemeClr val="tx1"/>
                </a:solidFill>
                <a:latin typeface="+mj-ea"/>
                <a:ea typeface="+mj-ea"/>
              </a:rPr>
              <a:t>AC100V</a:t>
            </a:r>
            <a:r>
              <a:rPr kumimoji="1" lang="ja-JP" altLang="en-US" dirty="0">
                <a:solidFill>
                  <a:schemeClr val="tx1"/>
                </a:solidFill>
                <a:latin typeface="+mj-ea"/>
                <a:ea typeface="+mj-ea"/>
              </a:rPr>
              <a:t>　</a:t>
            </a:r>
            <a:r>
              <a:rPr kumimoji="1" lang="en-US" altLang="ja-JP" dirty="0">
                <a:solidFill>
                  <a:schemeClr val="tx1"/>
                </a:solidFill>
                <a:latin typeface="+mj-ea"/>
                <a:ea typeface="+mj-ea"/>
              </a:rPr>
              <a:t>15A</a:t>
            </a:r>
            <a:endParaRPr kumimoji="1" lang="ja-JP" altLang="en-US" dirty="0">
              <a:solidFill>
                <a:srgbClr val="FF0000"/>
              </a:solidFill>
              <a:latin typeface="+mj-ea"/>
              <a:ea typeface="+mj-ea"/>
            </a:endParaRPr>
          </a:p>
        </p:txBody>
      </p:sp>
      <p:sp>
        <p:nvSpPr>
          <p:cNvPr id="49" name="正方形/長方形 48">
            <a:extLst>
              <a:ext uri="{FF2B5EF4-FFF2-40B4-BE49-F238E27FC236}">
                <a16:creationId xmlns:a16="http://schemas.microsoft.com/office/drawing/2014/main" id="{968C4B0F-7A36-764E-BF0C-E8751B2CE4F9}"/>
              </a:ext>
            </a:extLst>
          </p:cNvPr>
          <p:cNvSpPr/>
          <p:nvPr/>
        </p:nvSpPr>
        <p:spPr>
          <a:xfrm>
            <a:off x="-1" y="11537315"/>
            <a:ext cx="9134475" cy="302260"/>
          </a:xfrm>
          <a:prstGeom prst="rect">
            <a:avLst/>
          </a:prstGeom>
          <a:noFill/>
          <a:ln>
            <a:noFill/>
          </a:ln>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marL="400050" indent="-133350" algn="l"/>
            <a:r>
              <a:rPr lang="en-US" altLang="ja-JP" sz="1400" kern="100" dirty="0">
                <a:solidFill>
                  <a:srgbClr val="FF0000"/>
                </a:solidFill>
                <a:effectLst/>
                <a:latin typeface="游明朝" panose="02020400000000000000" pitchFamily="18" charset="-128"/>
                <a:ea typeface="ＭＳ Ｐゴシック" panose="020B0600070205080204" pitchFamily="50" charset="-128"/>
                <a:cs typeface="Times New Roman" panose="02020603050405020304" pitchFamily="18" charset="0"/>
              </a:rPr>
              <a:t>RKP-1</a:t>
            </a:r>
            <a:r>
              <a:rPr lang="ja-JP" altLang="en-US" sz="1400" kern="100" dirty="0">
                <a:solidFill>
                  <a:srgbClr val="FF0000"/>
                </a:solidFill>
                <a:effectLst/>
                <a:latin typeface="游明朝" panose="02020400000000000000" pitchFamily="18" charset="-128"/>
                <a:ea typeface="ＭＳ Ｐゴシック" panose="020B0600070205080204" pitchFamily="50" charset="-128"/>
                <a:cs typeface="Times New Roman" panose="02020603050405020304" pitchFamily="18" charset="0"/>
              </a:rPr>
              <a:t>は</a:t>
            </a:r>
            <a:r>
              <a:rPr lang="ja-JP" altLang="ja-JP" sz="1400" kern="100" dirty="0">
                <a:solidFill>
                  <a:srgbClr val="FF0000"/>
                </a:solidFill>
                <a:effectLst/>
                <a:latin typeface="游明朝" panose="02020400000000000000" pitchFamily="18" charset="-128"/>
                <a:ea typeface="ＭＳ Ｐゴシック" panose="020B0600070205080204" pitchFamily="50" charset="-128"/>
                <a:cs typeface="Times New Roman" panose="02020603050405020304" pitchFamily="18" charset="0"/>
              </a:rPr>
              <a:t>国立大学法人</a:t>
            </a:r>
            <a:r>
              <a:rPr lang="en-US" altLang="ja-JP" sz="1400" kern="100" dirty="0">
                <a:solidFill>
                  <a:srgbClr val="FF0000"/>
                </a:solidFill>
                <a:effectLst/>
                <a:latin typeface="游明朝" panose="02020400000000000000" pitchFamily="18" charset="-128"/>
                <a:ea typeface="ＭＳ Ｐゴシック" panose="020B0600070205080204" pitchFamily="50" charset="-128"/>
                <a:cs typeface="Times New Roman" panose="02020603050405020304" pitchFamily="18" charset="0"/>
              </a:rPr>
              <a:t> </a:t>
            </a:r>
            <a:r>
              <a:rPr lang="ja-JP" altLang="ja-JP" sz="1400" kern="100" dirty="0">
                <a:solidFill>
                  <a:srgbClr val="FF0000"/>
                </a:solidFill>
                <a:effectLst/>
                <a:latin typeface="游明朝" panose="02020400000000000000" pitchFamily="18" charset="-128"/>
                <a:ea typeface="ＭＳ Ｐゴシック" panose="020B0600070205080204" pitchFamily="50" charset="-128"/>
                <a:cs typeface="Times New Roman" panose="02020603050405020304" pitchFamily="18" charset="0"/>
              </a:rPr>
              <a:t>千葉大学先進科学センター 石井研究室</a:t>
            </a:r>
            <a:r>
              <a:rPr lang="en-US" altLang="ja-JP" sz="1400" kern="100" dirty="0">
                <a:solidFill>
                  <a:srgbClr val="FF0000"/>
                </a:solidFill>
                <a:effectLst/>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400" kern="100" dirty="0">
                <a:solidFill>
                  <a:srgbClr val="FF0000"/>
                </a:solidFill>
                <a:effectLst/>
                <a:latin typeface="游明朝" panose="02020400000000000000" pitchFamily="18" charset="-128"/>
                <a:ea typeface="ＭＳ Ｐゴシック" panose="020B0600070205080204" pitchFamily="50" charset="-128"/>
                <a:cs typeface="Times New Roman" panose="02020603050405020304" pitchFamily="18" charset="0"/>
              </a:rPr>
              <a:t>石井久夫教授</a:t>
            </a:r>
            <a:r>
              <a:rPr lang="en-US" altLang="ja-JP" sz="1400" kern="100" dirty="0">
                <a:solidFill>
                  <a:srgbClr val="FF0000"/>
                </a:solidFill>
                <a:effectLst/>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en-US" sz="1400" kern="100" dirty="0">
                <a:solidFill>
                  <a:srgbClr val="FF0000"/>
                </a:solidFill>
                <a:effectLst/>
                <a:latin typeface="游明朝" panose="02020400000000000000" pitchFamily="18" charset="-128"/>
                <a:ea typeface="ＭＳ Ｐゴシック" panose="020B0600070205080204" pitchFamily="50" charset="-128"/>
                <a:cs typeface="Times New Roman" panose="02020603050405020304" pitchFamily="18" charset="0"/>
              </a:rPr>
              <a:t>大原正裕博士</a:t>
            </a:r>
            <a:r>
              <a:rPr lang="en-US" altLang="ja-JP" sz="1400" kern="100" dirty="0">
                <a:solidFill>
                  <a:srgbClr val="FF0000"/>
                </a:solidFill>
                <a:effectLst/>
                <a:latin typeface="游明朝" panose="02020400000000000000" pitchFamily="18" charset="-128"/>
                <a:ea typeface="ＭＳ Ｐゴシック" panose="020B0600070205080204" pitchFamily="50" charset="-128"/>
                <a:cs typeface="Times New Roman" panose="02020603050405020304" pitchFamily="18" charset="0"/>
              </a:rPr>
              <a:t>)</a:t>
            </a:r>
            <a:r>
              <a:rPr lang="ja-JP" altLang="ja-JP" sz="1400" dirty="0">
                <a:solidFill>
                  <a:srgbClr val="FF0000"/>
                </a:solidFill>
                <a:effectLst/>
                <a:ea typeface="ＭＳ Ｐゴシック" panose="020B0600070205080204" pitchFamily="50" charset="-128"/>
                <a:cs typeface="Times New Roman" panose="02020603050405020304" pitchFamily="18" charset="0"/>
              </a:rPr>
              <a:t>の技術指導のもとに製品化いたしました</a:t>
            </a:r>
            <a:r>
              <a:rPr lang="ja-JP" altLang="en-US" sz="1100" dirty="0">
                <a:solidFill>
                  <a:schemeClr val="tx1"/>
                </a:solidFill>
                <a:effectLst/>
                <a:ea typeface="ＭＳ Ｐゴシック" panose="020B0600070205080204" pitchFamily="50" charset="-128"/>
                <a:cs typeface="Times New Roman" panose="02020603050405020304" pitchFamily="18" charset="0"/>
              </a:rPr>
              <a:t>。</a:t>
            </a:r>
            <a:endParaRPr kumimoji="1" lang="ja-JP" altLang="en-US" sz="1100" b="1" dirty="0">
              <a:solidFill>
                <a:schemeClr val="tx1"/>
              </a:solidFill>
              <a:latin typeface="+mj-ea"/>
              <a:ea typeface="+mj-ea"/>
            </a:endParaRPr>
          </a:p>
        </p:txBody>
      </p:sp>
      <p:pic>
        <p:nvPicPr>
          <p:cNvPr id="196" name="図 195">
            <a:extLst>
              <a:ext uri="{FF2B5EF4-FFF2-40B4-BE49-F238E27FC236}">
                <a16:creationId xmlns:a16="http://schemas.microsoft.com/office/drawing/2014/main" id="{C2C33E6B-2032-E8E5-424A-E9D0A05AE38B}"/>
              </a:ext>
            </a:extLst>
          </p:cNvPr>
          <p:cNvPicPr>
            <a:picLocks noChangeAspect="1"/>
          </p:cNvPicPr>
          <p:nvPr/>
        </p:nvPicPr>
        <p:blipFill>
          <a:blip r:embed="rId4"/>
          <a:stretch>
            <a:fillRect/>
          </a:stretch>
        </p:blipFill>
        <p:spPr>
          <a:xfrm>
            <a:off x="195357" y="7583539"/>
            <a:ext cx="3364138" cy="2125005"/>
          </a:xfrm>
          <a:prstGeom prst="rect">
            <a:avLst/>
          </a:prstGeom>
        </p:spPr>
      </p:pic>
      <p:grpSp>
        <p:nvGrpSpPr>
          <p:cNvPr id="4" name="グループ化 3">
            <a:extLst>
              <a:ext uri="{FF2B5EF4-FFF2-40B4-BE49-F238E27FC236}">
                <a16:creationId xmlns:a16="http://schemas.microsoft.com/office/drawing/2014/main" id="{C383E5C5-1825-E012-EDC6-715F74FB1C56}"/>
              </a:ext>
            </a:extLst>
          </p:cNvPr>
          <p:cNvGrpSpPr/>
          <p:nvPr/>
        </p:nvGrpSpPr>
        <p:grpSpPr>
          <a:xfrm>
            <a:off x="6287420" y="6536767"/>
            <a:ext cx="3313780" cy="3362064"/>
            <a:chOff x="9127" y="0"/>
            <a:chExt cx="2156546" cy="2085524"/>
          </a:xfrm>
        </p:grpSpPr>
        <p:grpSp>
          <p:nvGrpSpPr>
            <p:cNvPr id="6" name="グループ化 5">
              <a:extLst>
                <a:ext uri="{FF2B5EF4-FFF2-40B4-BE49-F238E27FC236}">
                  <a16:creationId xmlns:a16="http://schemas.microsoft.com/office/drawing/2014/main" id="{94ECC134-E646-2F3F-6BA0-9BC27F868D77}"/>
                </a:ext>
              </a:extLst>
            </p:cNvPr>
            <p:cNvGrpSpPr/>
            <p:nvPr/>
          </p:nvGrpSpPr>
          <p:grpSpPr>
            <a:xfrm>
              <a:off x="9127" y="0"/>
              <a:ext cx="2156546" cy="2085524"/>
              <a:chOff x="-79050" y="0"/>
              <a:chExt cx="2156847" cy="1948412"/>
            </a:xfrm>
          </p:grpSpPr>
          <p:grpSp>
            <p:nvGrpSpPr>
              <p:cNvPr id="263" name="グループ化 262">
                <a:extLst>
                  <a:ext uri="{FF2B5EF4-FFF2-40B4-BE49-F238E27FC236}">
                    <a16:creationId xmlns:a16="http://schemas.microsoft.com/office/drawing/2014/main" id="{FCAADE31-BDFE-06F7-8239-85D0A248711C}"/>
                  </a:ext>
                </a:extLst>
              </p:cNvPr>
              <p:cNvGrpSpPr/>
              <p:nvPr/>
            </p:nvGrpSpPr>
            <p:grpSpPr>
              <a:xfrm>
                <a:off x="9905" y="35274"/>
                <a:ext cx="2067892" cy="1913138"/>
                <a:chOff x="-15633" y="-16978"/>
                <a:chExt cx="2018979" cy="1907755"/>
              </a:xfrm>
            </p:grpSpPr>
            <p:sp>
              <p:nvSpPr>
                <p:cNvPr id="289" name="正方形/長方形 288">
                  <a:extLst>
                    <a:ext uri="{FF2B5EF4-FFF2-40B4-BE49-F238E27FC236}">
                      <a16:creationId xmlns:a16="http://schemas.microsoft.com/office/drawing/2014/main" id="{03973212-D4C3-1F5E-63FA-1C174098BA63}"/>
                    </a:ext>
                  </a:extLst>
                </p:cNvPr>
                <p:cNvSpPr/>
                <p:nvPr/>
              </p:nvSpPr>
              <p:spPr>
                <a:xfrm flipH="1">
                  <a:off x="-15633" y="-16978"/>
                  <a:ext cx="2018979" cy="1907755"/>
                </a:xfrm>
                <a:prstGeom prst="rect">
                  <a:avLst/>
                </a:prstGeom>
                <a:solidFill>
                  <a:sysClr val="window" lastClr="FFFFFF">
                    <a:lumMod val="95000"/>
                  </a:sysClr>
                </a:solidFill>
                <a:ln w="6350"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290" name="グループ化 289">
                  <a:extLst>
                    <a:ext uri="{FF2B5EF4-FFF2-40B4-BE49-F238E27FC236}">
                      <a16:creationId xmlns:a16="http://schemas.microsoft.com/office/drawing/2014/main" id="{81E0331D-A818-AA58-5987-83241EFD6317}"/>
                    </a:ext>
                  </a:extLst>
                </p:cNvPr>
                <p:cNvGrpSpPr/>
                <p:nvPr/>
              </p:nvGrpSpPr>
              <p:grpSpPr>
                <a:xfrm>
                  <a:off x="826824" y="1607026"/>
                  <a:ext cx="476458" cy="100418"/>
                  <a:chOff x="-32712" y="51022"/>
                  <a:chExt cx="476458" cy="100418"/>
                </a:xfrm>
              </p:grpSpPr>
              <p:sp>
                <p:nvSpPr>
                  <p:cNvPr id="309" name="正方形/長方形 308">
                    <a:extLst>
                      <a:ext uri="{FF2B5EF4-FFF2-40B4-BE49-F238E27FC236}">
                        <a16:creationId xmlns:a16="http://schemas.microsoft.com/office/drawing/2014/main" id="{0E7999B9-15A2-6B41-C16E-789CF501FEB0}"/>
                      </a:ext>
                    </a:extLst>
                  </p:cNvPr>
                  <p:cNvSpPr/>
                  <p:nvPr/>
                </p:nvSpPr>
                <p:spPr>
                  <a:xfrm flipH="1">
                    <a:off x="335999" y="72524"/>
                    <a:ext cx="107747" cy="78916"/>
                  </a:xfrm>
                  <a:prstGeom prst="rect">
                    <a:avLst/>
                  </a:prstGeom>
                  <a:solidFill>
                    <a:srgbClr val="E7E6E6">
                      <a:lumMod val="75000"/>
                    </a:srgbClr>
                  </a:solidFill>
                  <a:ln w="3175"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10" name="正方形/長方形 309">
                    <a:extLst>
                      <a:ext uri="{FF2B5EF4-FFF2-40B4-BE49-F238E27FC236}">
                        <a16:creationId xmlns:a16="http://schemas.microsoft.com/office/drawing/2014/main" id="{D978BDFE-58DB-ABB6-0D84-0568D8C0F564}"/>
                      </a:ext>
                    </a:extLst>
                  </p:cNvPr>
                  <p:cNvSpPr/>
                  <p:nvPr/>
                </p:nvSpPr>
                <p:spPr>
                  <a:xfrm flipH="1">
                    <a:off x="-32712" y="56202"/>
                    <a:ext cx="111329" cy="78920"/>
                  </a:xfrm>
                  <a:prstGeom prst="rect">
                    <a:avLst/>
                  </a:prstGeom>
                  <a:solidFill>
                    <a:srgbClr val="E7E6E6">
                      <a:lumMod val="75000"/>
                    </a:srgbClr>
                  </a:solidFill>
                  <a:ln w="3175"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311" name="グループ化 310">
                    <a:extLst>
                      <a:ext uri="{FF2B5EF4-FFF2-40B4-BE49-F238E27FC236}">
                        <a16:creationId xmlns:a16="http://schemas.microsoft.com/office/drawing/2014/main" id="{4B051A75-3231-56CF-0FEF-39D682FC3A92}"/>
                      </a:ext>
                    </a:extLst>
                  </p:cNvPr>
                  <p:cNvGrpSpPr/>
                  <p:nvPr/>
                </p:nvGrpSpPr>
                <p:grpSpPr>
                  <a:xfrm flipH="1">
                    <a:off x="791" y="51022"/>
                    <a:ext cx="425672" cy="89215"/>
                    <a:chOff x="30484" y="-217089"/>
                    <a:chExt cx="371681" cy="75652"/>
                  </a:xfrm>
                </p:grpSpPr>
                <p:sp>
                  <p:nvSpPr>
                    <p:cNvPr id="312" name="正方形/長方形 311">
                      <a:extLst>
                        <a:ext uri="{FF2B5EF4-FFF2-40B4-BE49-F238E27FC236}">
                          <a16:creationId xmlns:a16="http://schemas.microsoft.com/office/drawing/2014/main" id="{4E1DB3A9-E4DC-B40D-5B3F-6657C5FF2240}"/>
                        </a:ext>
                      </a:extLst>
                    </p:cNvPr>
                    <p:cNvSpPr/>
                    <p:nvPr/>
                  </p:nvSpPr>
                  <p:spPr>
                    <a:xfrm>
                      <a:off x="167505" y="-217089"/>
                      <a:ext cx="111833" cy="75652"/>
                    </a:xfrm>
                    <a:prstGeom prst="rect">
                      <a:avLst/>
                    </a:prstGeom>
                    <a:solidFill>
                      <a:srgbClr val="FF6699"/>
                    </a:solidFill>
                    <a:ln w="3175" cap="flat" cmpd="sng" algn="ctr">
                      <a:solidFill>
                        <a:srgbClr val="FF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cxnSp>
                  <p:nvCxnSpPr>
                    <p:cNvPr id="313" name="直線コネクタ 312">
                      <a:extLst>
                        <a:ext uri="{FF2B5EF4-FFF2-40B4-BE49-F238E27FC236}">
                          <a16:creationId xmlns:a16="http://schemas.microsoft.com/office/drawing/2014/main" id="{218FBCA2-C865-DF0D-6807-1BCC99B0937A}"/>
                        </a:ext>
                      </a:extLst>
                    </p:cNvPr>
                    <p:cNvCxnSpPr/>
                    <p:nvPr/>
                  </p:nvCxnSpPr>
                  <p:spPr>
                    <a:xfrm>
                      <a:off x="30484" y="-212710"/>
                      <a:ext cx="371681" cy="0"/>
                    </a:xfrm>
                    <a:prstGeom prst="line">
                      <a:avLst/>
                    </a:prstGeom>
                    <a:noFill/>
                    <a:ln w="3175" cap="flat" cmpd="sng" algn="ctr">
                      <a:solidFill>
                        <a:srgbClr val="FF0000"/>
                      </a:solidFill>
                      <a:prstDash val="solid"/>
                      <a:miter lim="800000"/>
                    </a:ln>
                    <a:effectLst/>
                  </p:spPr>
                </p:cxnSp>
              </p:grpSp>
            </p:grpSp>
            <p:sp>
              <p:nvSpPr>
                <p:cNvPr id="291" name="正方形/長方形 290">
                  <a:extLst>
                    <a:ext uri="{FF2B5EF4-FFF2-40B4-BE49-F238E27FC236}">
                      <a16:creationId xmlns:a16="http://schemas.microsoft.com/office/drawing/2014/main" id="{C61DF87B-9901-8AB8-3414-EB223733B2AB}"/>
                    </a:ext>
                  </a:extLst>
                </p:cNvPr>
                <p:cNvSpPr/>
                <p:nvPr/>
              </p:nvSpPr>
              <p:spPr>
                <a:xfrm>
                  <a:off x="775838" y="1202549"/>
                  <a:ext cx="526273" cy="42590"/>
                </a:xfrm>
                <a:prstGeom prst="rect">
                  <a:avLst/>
                </a:prstGeom>
                <a:solidFill>
                  <a:schemeClr val="bg2">
                    <a:lumMod val="25000"/>
                  </a:schemeClr>
                </a:solidFill>
                <a:ln w="3175"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292" name="グループ化 291">
                  <a:extLst>
                    <a:ext uri="{FF2B5EF4-FFF2-40B4-BE49-F238E27FC236}">
                      <a16:creationId xmlns:a16="http://schemas.microsoft.com/office/drawing/2014/main" id="{C387D883-0856-C749-8437-1A5BE0C261DB}"/>
                    </a:ext>
                  </a:extLst>
                </p:cNvPr>
                <p:cNvGrpSpPr/>
                <p:nvPr/>
              </p:nvGrpSpPr>
              <p:grpSpPr>
                <a:xfrm>
                  <a:off x="296266" y="109728"/>
                  <a:ext cx="954407" cy="567055"/>
                  <a:chOff x="0" y="0"/>
                  <a:chExt cx="1059894" cy="727534"/>
                </a:xfrm>
              </p:grpSpPr>
              <p:sp>
                <p:nvSpPr>
                  <p:cNvPr id="299" name="正方形/長方形 298">
                    <a:extLst>
                      <a:ext uri="{FF2B5EF4-FFF2-40B4-BE49-F238E27FC236}">
                        <a16:creationId xmlns:a16="http://schemas.microsoft.com/office/drawing/2014/main" id="{C33CA0D6-D0B9-D008-509F-A0F910DF0F25}"/>
                      </a:ext>
                    </a:extLst>
                  </p:cNvPr>
                  <p:cNvSpPr/>
                  <p:nvPr/>
                </p:nvSpPr>
                <p:spPr>
                  <a:xfrm rot="16200000">
                    <a:off x="234163" y="-3830"/>
                    <a:ext cx="332208" cy="339868"/>
                  </a:xfrm>
                  <a:prstGeom prst="rect">
                    <a:avLst/>
                  </a:prstGeom>
                  <a:gradFill>
                    <a:gsLst>
                      <a:gs pos="6000">
                        <a:schemeClr val="tx1">
                          <a:lumMod val="75000"/>
                          <a:lumOff val="25000"/>
                        </a:schemeClr>
                      </a:gs>
                      <a:gs pos="40000">
                        <a:schemeClr val="bg2">
                          <a:lumMod val="50000"/>
                        </a:schemeClr>
                      </a:gs>
                      <a:gs pos="57000">
                        <a:schemeClr val="bg2">
                          <a:lumMod val="75000"/>
                        </a:schemeClr>
                      </a:gs>
                      <a:gs pos="93000">
                        <a:schemeClr val="bg2">
                          <a:lumMod val="90000"/>
                        </a:schemeClr>
                      </a:gs>
                      <a:gs pos="70000">
                        <a:schemeClr val="bg2">
                          <a:lumMod val="50000"/>
                        </a:schemeClr>
                      </a:gs>
                    </a:gsLst>
                    <a:lin ang="5400000" scaled="1"/>
                  </a:gradFill>
                  <a:ln w="3175"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0" name="正方形/長方形 299">
                    <a:extLst>
                      <a:ext uri="{FF2B5EF4-FFF2-40B4-BE49-F238E27FC236}">
                        <a16:creationId xmlns:a16="http://schemas.microsoft.com/office/drawing/2014/main" id="{06C4D35D-29E8-CF34-D2F0-77E74500E6C6}"/>
                      </a:ext>
                    </a:extLst>
                  </p:cNvPr>
                  <p:cNvSpPr/>
                  <p:nvPr/>
                </p:nvSpPr>
                <p:spPr>
                  <a:xfrm>
                    <a:off x="648910" y="473123"/>
                    <a:ext cx="202565" cy="51922"/>
                  </a:xfrm>
                  <a:prstGeom prst="rect">
                    <a:avLst/>
                  </a:prstGeom>
                  <a:solidFill>
                    <a:srgbClr val="FFFF00"/>
                  </a:solidFill>
                  <a:ln w="3175"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1" name="四角形: 角を丸くする 300">
                    <a:extLst>
                      <a:ext uri="{FF2B5EF4-FFF2-40B4-BE49-F238E27FC236}">
                        <a16:creationId xmlns:a16="http://schemas.microsoft.com/office/drawing/2014/main" id="{6A573007-B664-6063-4040-A6B6E537056A}"/>
                      </a:ext>
                    </a:extLst>
                  </p:cNvPr>
                  <p:cNvSpPr/>
                  <p:nvPr/>
                </p:nvSpPr>
                <p:spPr>
                  <a:xfrm>
                    <a:off x="7315" y="584967"/>
                    <a:ext cx="830804" cy="45719"/>
                  </a:xfrm>
                  <a:prstGeom prst="roundRect">
                    <a:avLst/>
                  </a:prstGeom>
                  <a:solidFill>
                    <a:schemeClr val="bg2">
                      <a:lumMod val="50000"/>
                    </a:schemeClr>
                  </a:solidFill>
                  <a:ln w="3175"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2" name="正方形/長方形 301">
                    <a:extLst>
                      <a:ext uri="{FF2B5EF4-FFF2-40B4-BE49-F238E27FC236}">
                        <a16:creationId xmlns:a16="http://schemas.microsoft.com/office/drawing/2014/main" id="{A763F86C-D3EC-1309-F682-4C746447CC56}"/>
                      </a:ext>
                    </a:extLst>
                  </p:cNvPr>
                  <p:cNvSpPr/>
                  <p:nvPr/>
                </p:nvSpPr>
                <p:spPr>
                  <a:xfrm>
                    <a:off x="329184" y="138740"/>
                    <a:ext cx="135584" cy="85799"/>
                  </a:xfrm>
                  <a:prstGeom prst="rect">
                    <a:avLst/>
                  </a:prstGeom>
                  <a:solidFill>
                    <a:schemeClr val="bg2">
                      <a:lumMod val="50000"/>
                    </a:schemeClr>
                  </a:solidFill>
                  <a:ln w="3175" cap="flat" cmpd="sng" algn="ctr">
                    <a:solidFill>
                      <a:schemeClr val="tx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3" name="正方形/長方形 302">
                    <a:extLst>
                      <a:ext uri="{FF2B5EF4-FFF2-40B4-BE49-F238E27FC236}">
                        <a16:creationId xmlns:a16="http://schemas.microsoft.com/office/drawing/2014/main" id="{141CE4F7-8DD6-2E8A-698F-3D32AEFFBC89}"/>
                      </a:ext>
                    </a:extLst>
                  </p:cNvPr>
                  <p:cNvSpPr/>
                  <p:nvPr/>
                </p:nvSpPr>
                <p:spPr>
                  <a:xfrm flipV="1">
                    <a:off x="318211" y="402087"/>
                    <a:ext cx="184549" cy="193265"/>
                  </a:xfrm>
                  <a:prstGeom prst="rect">
                    <a:avLst/>
                  </a:prstGeom>
                  <a:solidFill>
                    <a:srgbClr val="E7E6E6">
                      <a:lumMod val="75000"/>
                    </a:srgbClr>
                  </a:solidFill>
                  <a:ln w="3175"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4" name="正方形/長方形 303">
                    <a:extLst>
                      <a:ext uri="{FF2B5EF4-FFF2-40B4-BE49-F238E27FC236}">
                        <a16:creationId xmlns:a16="http://schemas.microsoft.com/office/drawing/2014/main" id="{33D2B34B-E270-3DA2-6DB1-DA61728F7AA7}"/>
                      </a:ext>
                    </a:extLst>
                  </p:cNvPr>
                  <p:cNvSpPr/>
                  <p:nvPr/>
                </p:nvSpPr>
                <p:spPr>
                  <a:xfrm>
                    <a:off x="0" y="336250"/>
                    <a:ext cx="1059894" cy="51921"/>
                  </a:xfrm>
                  <a:prstGeom prst="rect">
                    <a:avLst/>
                  </a:prstGeom>
                  <a:ln w="3175"/>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5" name="正方形/長方形 304">
                    <a:extLst>
                      <a:ext uri="{FF2B5EF4-FFF2-40B4-BE49-F238E27FC236}">
                        <a16:creationId xmlns:a16="http://schemas.microsoft.com/office/drawing/2014/main" id="{A519D449-8CC5-D681-E45F-F51B6A9DC729}"/>
                      </a:ext>
                    </a:extLst>
                  </p:cNvPr>
                  <p:cNvSpPr/>
                  <p:nvPr/>
                </p:nvSpPr>
                <p:spPr>
                  <a:xfrm>
                    <a:off x="636270" y="383446"/>
                    <a:ext cx="277651" cy="99458"/>
                  </a:xfrm>
                  <a:prstGeom prst="rect">
                    <a:avLst/>
                  </a:prstGeom>
                  <a:solidFill>
                    <a:schemeClr val="accent2">
                      <a:lumMod val="75000"/>
                    </a:schemeClr>
                  </a:solidFill>
                  <a:ln w="3175"/>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6" name="四角形: 角を丸くする 305">
                    <a:extLst>
                      <a:ext uri="{FF2B5EF4-FFF2-40B4-BE49-F238E27FC236}">
                        <a16:creationId xmlns:a16="http://schemas.microsoft.com/office/drawing/2014/main" id="{AA4B8E62-4838-6EBC-B0D9-CA33E88A0E12}"/>
                      </a:ext>
                    </a:extLst>
                  </p:cNvPr>
                  <p:cNvSpPr/>
                  <p:nvPr/>
                </p:nvSpPr>
                <p:spPr>
                  <a:xfrm>
                    <a:off x="267005" y="628858"/>
                    <a:ext cx="312420" cy="98676"/>
                  </a:xfrm>
                  <a:prstGeom prst="roundRect">
                    <a:avLst/>
                  </a:prstGeom>
                  <a:solidFill>
                    <a:srgbClr val="E7E6E6">
                      <a:lumMod val="50000"/>
                    </a:srgbClr>
                  </a:solidFill>
                  <a:ln w="3175"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7" name="矢印: 下カーブ 306">
                    <a:extLst>
                      <a:ext uri="{FF2B5EF4-FFF2-40B4-BE49-F238E27FC236}">
                        <a16:creationId xmlns:a16="http://schemas.microsoft.com/office/drawing/2014/main" id="{9949CEF6-4C7F-D3BB-6AC5-217E5747A651}"/>
                      </a:ext>
                    </a:extLst>
                  </p:cNvPr>
                  <p:cNvSpPr/>
                  <p:nvPr/>
                </p:nvSpPr>
                <p:spPr>
                  <a:xfrm rot="5400000">
                    <a:off x="294945" y="373944"/>
                    <a:ext cx="204597" cy="458243"/>
                  </a:xfrm>
                  <a:prstGeom prst="curvedDownArrow">
                    <a:avLst>
                      <a:gd name="adj1" fmla="val 25000"/>
                      <a:gd name="adj2" fmla="val 53261"/>
                      <a:gd name="adj3" fmla="val 25000"/>
                    </a:avLst>
                  </a:prstGeom>
                  <a:solidFill>
                    <a:srgbClr val="FF0000"/>
                  </a:solidFill>
                  <a:ln w="3175"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08" name="正方形/長方形 307">
                    <a:extLst>
                      <a:ext uri="{FF2B5EF4-FFF2-40B4-BE49-F238E27FC236}">
                        <a16:creationId xmlns:a16="http://schemas.microsoft.com/office/drawing/2014/main" id="{E024A8C4-AFA8-1977-F159-EAF05AE71B92}"/>
                      </a:ext>
                    </a:extLst>
                  </p:cNvPr>
                  <p:cNvSpPr/>
                  <p:nvPr/>
                </p:nvSpPr>
                <p:spPr>
                  <a:xfrm flipV="1">
                    <a:off x="325527" y="504500"/>
                    <a:ext cx="169545" cy="65026"/>
                  </a:xfrm>
                  <a:prstGeom prst="rect">
                    <a:avLst/>
                  </a:prstGeom>
                  <a:solidFill>
                    <a:srgbClr val="E7E6E6">
                      <a:lumMod val="75000"/>
                    </a:srgbClr>
                  </a:solidFill>
                  <a:ln w="3175" cap="flat" cmpd="sng" algn="ctr">
                    <a:solidFill>
                      <a:schemeClr val="tx1"/>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nvGrpSpPr>
                <p:cNvPr id="293" name="グループ化 292">
                  <a:extLst>
                    <a:ext uri="{FF2B5EF4-FFF2-40B4-BE49-F238E27FC236}">
                      <a16:creationId xmlns:a16="http://schemas.microsoft.com/office/drawing/2014/main" id="{5F8DC9E6-0760-9ECC-11EA-470733E488FD}"/>
                    </a:ext>
                  </a:extLst>
                </p:cNvPr>
                <p:cNvGrpSpPr/>
                <p:nvPr/>
              </p:nvGrpSpPr>
              <p:grpSpPr>
                <a:xfrm rot="2916489" flipV="1">
                  <a:off x="1486166" y="706948"/>
                  <a:ext cx="432437" cy="115772"/>
                  <a:chOff x="0" y="0"/>
                  <a:chExt cx="479077" cy="139659"/>
                </a:xfrm>
              </p:grpSpPr>
              <p:sp>
                <p:nvSpPr>
                  <p:cNvPr id="294" name="円弧 293">
                    <a:extLst>
                      <a:ext uri="{FF2B5EF4-FFF2-40B4-BE49-F238E27FC236}">
                        <a16:creationId xmlns:a16="http://schemas.microsoft.com/office/drawing/2014/main" id="{B87A8F04-F482-64C1-EC8D-0A9E99455E87}"/>
                      </a:ext>
                    </a:extLst>
                  </p:cNvPr>
                  <p:cNvSpPr/>
                  <p:nvPr/>
                </p:nvSpPr>
                <p:spPr>
                  <a:xfrm rot="9849001">
                    <a:off x="174215" y="20192"/>
                    <a:ext cx="296209" cy="119467"/>
                  </a:xfrm>
                  <a:prstGeom prst="arc">
                    <a:avLst>
                      <a:gd name="adj1" fmla="val 11853315"/>
                      <a:gd name="adj2" fmla="val 20835313"/>
                    </a:avLst>
                  </a:prstGeom>
                  <a:noFill/>
                  <a:ln w="3175"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295" name="グループ化 294">
                    <a:extLst>
                      <a:ext uri="{FF2B5EF4-FFF2-40B4-BE49-F238E27FC236}">
                        <a16:creationId xmlns:a16="http://schemas.microsoft.com/office/drawing/2014/main" id="{D436396B-776F-9880-7686-913CC0BBB46C}"/>
                      </a:ext>
                    </a:extLst>
                  </p:cNvPr>
                  <p:cNvGrpSpPr/>
                  <p:nvPr/>
                </p:nvGrpSpPr>
                <p:grpSpPr>
                  <a:xfrm>
                    <a:off x="0" y="0"/>
                    <a:ext cx="479077" cy="139232"/>
                    <a:chOff x="0" y="0"/>
                    <a:chExt cx="479077" cy="139232"/>
                  </a:xfrm>
                </p:grpSpPr>
                <p:sp>
                  <p:nvSpPr>
                    <p:cNvPr id="296" name="正方形/長方形 295">
                      <a:extLst>
                        <a:ext uri="{FF2B5EF4-FFF2-40B4-BE49-F238E27FC236}">
                          <a16:creationId xmlns:a16="http://schemas.microsoft.com/office/drawing/2014/main" id="{5319F326-D1F1-F043-6453-04D8EAEA7193}"/>
                        </a:ext>
                      </a:extLst>
                    </p:cNvPr>
                    <p:cNvSpPr/>
                    <p:nvPr/>
                  </p:nvSpPr>
                  <p:spPr>
                    <a:xfrm rot="648763">
                      <a:off x="49038" y="32331"/>
                      <a:ext cx="139306" cy="93987"/>
                    </a:xfrm>
                    <a:prstGeom prst="rect">
                      <a:avLst/>
                    </a:prstGeom>
                    <a:solidFill>
                      <a:srgbClr val="E7E6E6">
                        <a:lumMod val="75000"/>
                      </a:srgbClr>
                    </a:solidFill>
                    <a:ln w="3175"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97" name="正方形/長方形 296">
                      <a:extLst>
                        <a:ext uri="{FF2B5EF4-FFF2-40B4-BE49-F238E27FC236}">
                          <a16:creationId xmlns:a16="http://schemas.microsoft.com/office/drawing/2014/main" id="{47B4A06E-F57D-0C74-E065-960A577D74A9}"/>
                        </a:ext>
                      </a:extLst>
                    </p:cNvPr>
                    <p:cNvSpPr/>
                    <p:nvPr/>
                  </p:nvSpPr>
                  <p:spPr>
                    <a:xfrm rot="648763">
                      <a:off x="0" y="95791"/>
                      <a:ext cx="215222" cy="43441"/>
                    </a:xfrm>
                    <a:prstGeom prst="rect">
                      <a:avLst/>
                    </a:prstGeom>
                    <a:solidFill>
                      <a:srgbClr val="E7E6E6">
                        <a:lumMod val="75000"/>
                      </a:srgbClr>
                    </a:solidFill>
                    <a:ln w="3175" cap="flat" cmpd="sng" algn="ctr">
                      <a:solidFill>
                        <a:srgbClr val="4472C4">
                          <a:shade val="15000"/>
                        </a:srgbClr>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98" name="円弧 297">
                      <a:extLst>
                        <a:ext uri="{FF2B5EF4-FFF2-40B4-BE49-F238E27FC236}">
                          <a16:creationId xmlns:a16="http://schemas.microsoft.com/office/drawing/2014/main" id="{9E780292-C30E-025A-7BDC-C02BA385C9CA}"/>
                        </a:ext>
                      </a:extLst>
                    </p:cNvPr>
                    <p:cNvSpPr/>
                    <p:nvPr/>
                  </p:nvSpPr>
                  <p:spPr>
                    <a:xfrm rot="9716981">
                      <a:off x="182868" y="0"/>
                      <a:ext cx="296209" cy="119467"/>
                    </a:xfrm>
                    <a:prstGeom prst="arc">
                      <a:avLst>
                        <a:gd name="adj1" fmla="val 11853315"/>
                        <a:gd name="adj2" fmla="val 20835313"/>
                      </a:avLst>
                    </a:prstGeom>
                    <a:noFill/>
                    <a:ln w="3175" cap="flat" cmpd="sng" algn="ctr">
                      <a:solidFill>
                        <a:sysClr val="windowText" lastClr="000000"/>
                      </a:solid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grpSp>
          <p:grpSp>
            <p:nvGrpSpPr>
              <p:cNvPr id="264" name="グループ化 263">
                <a:extLst>
                  <a:ext uri="{FF2B5EF4-FFF2-40B4-BE49-F238E27FC236}">
                    <a16:creationId xmlns:a16="http://schemas.microsoft.com/office/drawing/2014/main" id="{30273F2E-D103-F888-82F4-49406BF2BB02}"/>
                  </a:ext>
                </a:extLst>
              </p:cNvPr>
              <p:cNvGrpSpPr/>
              <p:nvPr/>
            </p:nvGrpSpPr>
            <p:grpSpPr>
              <a:xfrm>
                <a:off x="834058" y="0"/>
                <a:ext cx="787435" cy="360679"/>
                <a:chOff x="0" y="0"/>
                <a:chExt cx="787689" cy="361039"/>
              </a:xfrm>
            </p:grpSpPr>
            <p:sp>
              <p:nvSpPr>
                <p:cNvPr id="285" name="正方形/長方形 284">
                  <a:extLst>
                    <a:ext uri="{FF2B5EF4-FFF2-40B4-BE49-F238E27FC236}">
                      <a16:creationId xmlns:a16="http://schemas.microsoft.com/office/drawing/2014/main" id="{CA40217C-F7E2-8D46-07A6-68FCCD0E94CC}"/>
                    </a:ext>
                  </a:extLst>
                </p:cNvPr>
                <p:cNvSpPr/>
                <p:nvPr/>
              </p:nvSpPr>
              <p:spPr>
                <a:xfrm>
                  <a:off x="211404" y="0"/>
                  <a:ext cx="576285" cy="271042"/>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sz="800" kern="10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モータ</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grpSp>
              <p:nvGrpSpPr>
                <p:cNvPr id="286" name="グループ化 285">
                  <a:extLst>
                    <a:ext uri="{FF2B5EF4-FFF2-40B4-BE49-F238E27FC236}">
                      <a16:creationId xmlns:a16="http://schemas.microsoft.com/office/drawing/2014/main" id="{ADF9BC68-E293-0848-7159-4EAF99849A14}"/>
                    </a:ext>
                  </a:extLst>
                </p:cNvPr>
                <p:cNvGrpSpPr/>
                <p:nvPr/>
              </p:nvGrpSpPr>
              <p:grpSpPr>
                <a:xfrm>
                  <a:off x="0" y="218661"/>
                  <a:ext cx="640908" cy="142378"/>
                  <a:chOff x="0" y="0"/>
                  <a:chExt cx="576470" cy="245938"/>
                </a:xfrm>
              </p:grpSpPr>
              <p:cxnSp>
                <p:nvCxnSpPr>
                  <p:cNvPr id="287" name="直線コネクタ 286">
                    <a:extLst>
                      <a:ext uri="{FF2B5EF4-FFF2-40B4-BE49-F238E27FC236}">
                        <a16:creationId xmlns:a16="http://schemas.microsoft.com/office/drawing/2014/main" id="{AE6C983A-AA3A-726E-D6DC-275BDD1C57DD}"/>
                      </a:ext>
                    </a:extLst>
                  </p:cNvPr>
                  <p:cNvCxnSpPr/>
                  <p:nvPr/>
                </p:nvCxnSpPr>
                <p:spPr>
                  <a:xfrm flipV="1">
                    <a:off x="0" y="11927"/>
                    <a:ext cx="230588" cy="234011"/>
                  </a:xfrm>
                  <a:prstGeom prst="line">
                    <a:avLst/>
                  </a:prstGeom>
                  <a:ln w="3175">
                    <a:solidFill>
                      <a:schemeClr val="tx1"/>
                    </a:solidFill>
                    <a:headEnd type="oval" w="sm" len="sm"/>
                  </a:ln>
                </p:spPr>
                <p:style>
                  <a:lnRef idx="1">
                    <a:schemeClr val="accent1"/>
                  </a:lnRef>
                  <a:fillRef idx="0">
                    <a:schemeClr val="accent1"/>
                  </a:fillRef>
                  <a:effectRef idx="0">
                    <a:schemeClr val="accent1"/>
                  </a:effectRef>
                  <a:fontRef idx="minor">
                    <a:schemeClr val="tx1"/>
                  </a:fontRef>
                </p:style>
              </p:cxnSp>
              <p:cxnSp>
                <p:nvCxnSpPr>
                  <p:cNvPr id="288" name="直線コネクタ 287">
                    <a:extLst>
                      <a:ext uri="{FF2B5EF4-FFF2-40B4-BE49-F238E27FC236}">
                        <a16:creationId xmlns:a16="http://schemas.microsoft.com/office/drawing/2014/main" id="{09B90AC4-AEF8-056A-B972-80630B40052A}"/>
                      </a:ext>
                    </a:extLst>
                  </p:cNvPr>
                  <p:cNvCxnSpPr/>
                  <p:nvPr/>
                </p:nvCxnSpPr>
                <p:spPr>
                  <a:xfrm flipV="1">
                    <a:off x="234564" y="0"/>
                    <a:ext cx="341906" cy="11374"/>
                  </a:xfrm>
                  <a:prstGeom prst="line">
                    <a:avLst/>
                  </a:prstGeom>
                  <a:noFill/>
                  <a:ln w="3175" cap="flat" cmpd="sng" algn="ctr">
                    <a:solidFill>
                      <a:sysClr val="windowText" lastClr="000000"/>
                    </a:solidFill>
                    <a:prstDash val="solid"/>
                    <a:miter lim="800000"/>
                  </a:ln>
                  <a:effectLst/>
                </p:spPr>
              </p:cxnSp>
            </p:grpSp>
          </p:grpSp>
          <p:grpSp>
            <p:nvGrpSpPr>
              <p:cNvPr id="265" name="グループ化 264">
                <a:extLst>
                  <a:ext uri="{FF2B5EF4-FFF2-40B4-BE49-F238E27FC236}">
                    <a16:creationId xmlns:a16="http://schemas.microsoft.com/office/drawing/2014/main" id="{8FF2274C-F306-AD96-DA66-6300BCD8C6DE}"/>
                  </a:ext>
                </a:extLst>
              </p:cNvPr>
              <p:cNvGrpSpPr/>
              <p:nvPr/>
            </p:nvGrpSpPr>
            <p:grpSpPr>
              <a:xfrm>
                <a:off x="1076573" y="242515"/>
                <a:ext cx="745865" cy="319179"/>
                <a:chOff x="0" y="0"/>
                <a:chExt cx="745865" cy="319179"/>
              </a:xfrm>
            </p:grpSpPr>
            <p:grpSp>
              <p:nvGrpSpPr>
                <p:cNvPr id="281" name="グループ化 280">
                  <a:extLst>
                    <a:ext uri="{FF2B5EF4-FFF2-40B4-BE49-F238E27FC236}">
                      <a16:creationId xmlns:a16="http://schemas.microsoft.com/office/drawing/2014/main" id="{7F472BC1-CA93-4715-0479-6C8B23CFD408}"/>
                    </a:ext>
                  </a:extLst>
                </p:cNvPr>
                <p:cNvGrpSpPr/>
                <p:nvPr/>
              </p:nvGrpSpPr>
              <p:grpSpPr>
                <a:xfrm>
                  <a:off x="0" y="202758"/>
                  <a:ext cx="710510" cy="116421"/>
                  <a:chOff x="0" y="0"/>
                  <a:chExt cx="576470" cy="245938"/>
                </a:xfrm>
              </p:grpSpPr>
              <p:cxnSp>
                <p:nvCxnSpPr>
                  <p:cNvPr id="283" name="直線コネクタ 282">
                    <a:extLst>
                      <a:ext uri="{FF2B5EF4-FFF2-40B4-BE49-F238E27FC236}">
                        <a16:creationId xmlns:a16="http://schemas.microsoft.com/office/drawing/2014/main" id="{BCADEA18-0EE9-5E03-026D-A5FBCF71DCE1}"/>
                      </a:ext>
                    </a:extLst>
                  </p:cNvPr>
                  <p:cNvCxnSpPr/>
                  <p:nvPr/>
                </p:nvCxnSpPr>
                <p:spPr>
                  <a:xfrm flipV="1">
                    <a:off x="0" y="11927"/>
                    <a:ext cx="230588" cy="234011"/>
                  </a:xfrm>
                  <a:prstGeom prst="line">
                    <a:avLst/>
                  </a:prstGeom>
                  <a:noFill/>
                  <a:ln w="3175" cap="flat" cmpd="sng" algn="ctr">
                    <a:solidFill>
                      <a:sysClr val="windowText" lastClr="000000"/>
                    </a:solidFill>
                    <a:prstDash val="solid"/>
                    <a:miter lim="800000"/>
                    <a:headEnd type="oval" w="sm" len="sm"/>
                  </a:ln>
                  <a:effectLst/>
                </p:spPr>
              </p:cxnSp>
              <p:cxnSp>
                <p:nvCxnSpPr>
                  <p:cNvPr id="284" name="直線コネクタ 283">
                    <a:extLst>
                      <a:ext uri="{FF2B5EF4-FFF2-40B4-BE49-F238E27FC236}">
                        <a16:creationId xmlns:a16="http://schemas.microsoft.com/office/drawing/2014/main" id="{E8B3C60F-5F96-1674-DC25-EEC1A09C713B}"/>
                      </a:ext>
                    </a:extLst>
                  </p:cNvPr>
                  <p:cNvCxnSpPr/>
                  <p:nvPr/>
                </p:nvCxnSpPr>
                <p:spPr>
                  <a:xfrm flipV="1">
                    <a:off x="234564" y="0"/>
                    <a:ext cx="341906" cy="11374"/>
                  </a:xfrm>
                  <a:prstGeom prst="line">
                    <a:avLst/>
                  </a:prstGeom>
                  <a:noFill/>
                  <a:ln w="3175" cap="flat" cmpd="sng" algn="ctr">
                    <a:solidFill>
                      <a:sysClr val="windowText" lastClr="000000"/>
                    </a:solidFill>
                    <a:prstDash val="solid"/>
                    <a:miter lim="800000"/>
                  </a:ln>
                  <a:effectLst/>
                </p:spPr>
              </p:cxnSp>
            </p:grpSp>
            <p:sp>
              <p:nvSpPr>
                <p:cNvPr id="282" name="正方形/長方形 281">
                  <a:extLst>
                    <a:ext uri="{FF2B5EF4-FFF2-40B4-BE49-F238E27FC236}">
                      <a16:creationId xmlns:a16="http://schemas.microsoft.com/office/drawing/2014/main" id="{14BF2553-D5B6-B23A-A5D6-8679842E5A7E}"/>
                    </a:ext>
                  </a:extLst>
                </p:cNvPr>
                <p:cNvSpPr/>
                <p:nvPr/>
              </p:nvSpPr>
              <p:spPr>
                <a:xfrm>
                  <a:off x="306953" y="0"/>
                  <a:ext cx="438912" cy="28895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sz="800" kern="10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基板</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grpSp>
          <p:grpSp>
            <p:nvGrpSpPr>
              <p:cNvPr id="266" name="グループ化 265">
                <a:extLst>
                  <a:ext uri="{FF2B5EF4-FFF2-40B4-BE49-F238E27FC236}">
                    <a16:creationId xmlns:a16="http://schemas.microsoft.com/office/drawing/2014/main" id="{060FDBDD-00AC-C94C-F215-9C6CEC410EB3}"/>
                  </a:ext>
                </a:extLst>
              </p:cNvPr>
              <p:cNvGrpSpPr/>
              <p:nvPr/>
            </p:nvGrpSpPr>
            <p:grpSpPr>
              <a:xfrm>
                <a:off x="1352579" y="1368256"/>
                <a:ext cx="709653" cy="348900"/>
                <a:chOff x="45446" y="-178300"/>
                <a:chExt cx="710098" cy="348952"/>
              </a:xfrm>
            </p:grpSpPr>
            <p:grpSp>
              <p:nvGrpSpPr>
                <p:cNvPr id="277" name="グループ化 276">
                  <a:extLst>
                    <a:ext uri="{FF2B5EF4-FFF2-40B4-BE49-F238E27FC236}">
                      <a16:creationId xmlns:a16="http://schemas.microsoft.com/office/drawing/2014/main" id="{40B3A241-9550-9C36-368C-C6A83426BC83}"/>
                    </a:ext>
                  </a:extLst>
                </p:cNvPr>
                <p:cNvGrpSpPr/>
                <p:nvPr/>
              </p:nvGrpSpPr>
              <p:grpSpPr>
                <a:xfrm>
                  <a:off x="45446" y="28582"/>
                  <a:ext cx="613743" cy="142070"/>
                  <a:chOff x="41458" y="-342069"/>
                  <a:chExt cx="559886" cy="245406"/>
                </a:xfrm>
              </p:grpSpPr>
              <p:cxnSp>
                <p:nvCxnSpPr>
                  <p:cNvPr id="279" name="直線コネクタ 278">
                    <a:extLst>
                      <a:ext uri="{FF2B5EF4-FFF2-40B4-BE49-F238E27FC236}">
                        <a16:creationId xmlns:a16="http://schemas.microsoft.com/office/drawing/2014/main" id="{20E0535A-D09B-8A54-7118-7050D66DA005}"/>
                      </a:ext>
                    </a:extLst>
                  </p:cNvPr>
                  <p:cNvCxnSpPr/>
                  <p:nvPr/>
                </p:nvCxnSpPr>
                <p:spPr>
                  <a:xfrm flipV="1">
                    <a:off x="41458" y="-330673"/>
                    <a:ext cx="230588" cy="234010"/>
                  </a:xfrm>
                  <a:prstGeom prst="line">
                    <a:avLst/>
                  </a:prstGeom>
                  <a:noFill/>
                  <a:ln w="3175" cap="flat" cmpd="sng" algn="ctr">
                    <a:solidFill>
                      <a:sysClr val="windowText" lastClr="000000"/>
                    </a:solidFill>
                    <a:prstDash val="solid"/>
                    <a:miter lim="800000"/>
                    <a:headEnd type="oval" w="sm" len="sm"/>
                  </a:ln>
                  <a:effectLst/>
                </p:spPr>
              </p:cxnSp>
              <p:cxnSp>
                <p:nvCxnSpPr>
                  <p:cNvPr id="280" name="直線コネクタ 279">
                    <a:extLst>
                      <a:ext uri="{FF2B5EF4-FFF2-40B4-BE49-F238E27FC236}">
                        <a16:creationId xmlns:a16="http://schemas.microsoft.com/office/drawing/2014/main" id="{85C98C1F-733D-1C89-ED6B-F1B48DB0FD71}"/>
                      </a:ext>
                    </a:extLst>
                  </p:cNvPr>
                  <p:cNvCxnSpPr/>
                  <p:nvPr/>
                </p:nvCxnSpPr>
                <p:spPr>
                  <a:xfrm flipV="1">
                    <a:off x="259438" y="-342069"/>
                    <a:ext cx="341906" cy="11373"/>
                  </a:xfrm>
                  <a:prstGeom prst="line">
                    <a:avLst/>
                  </a:prstGeom>
                  <a:noFill/>
                  <a:ln w="3175" cap="flat" cmpd="sng" algn="ctr">
                    <a:solidFill>
                      <a:sysClr val="windowText" lastClr="000000"/>
                    </a:solidFill>
                    <a:prstDash val="solid"/>
                    <a:miter lim="800000"/>
                  </a:ln>
                  <a:effectLst/>
                </p:spPr>
              </p:cxnSp>
            </p:grpSp>
            <p:sp>
              <p:nvSpPr>
                <p:cNvPr id="278" name="正方形/長方形 277">
                  <a:extLst>
                    <a:ext uri="{FF2B5EF4-FFF2-40B4-BE49-F238E27FC236}">
                      <a16:creationId xmlns:a16="http://schemas.microsoft.com/office/drawing/2014/main" id="{5C62F1EA-786A-0FC1-F2C7-7320CE13B9AF}"/>
                    </a:ext>
                  </a:extLst>
                </p:cNvPr>
                <p:cNvSpPr/>
                <p:nvPr/>
              </p:nvSpPr>
              <p:spPr>
                <a:xfrm>
                  <a:off x="178472" y="-178300"/>
                  <a:ext cx="577072" cy="276998"/>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sz="800" kern="10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蒸発源</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grpSp>
          <p:grpSp>
            <p:nvGrpSpPr>
              <p:cNvPr id="267" name="グループ化 266">
                <a:extLst>
                  <a:ext uri="{FF2B5EF4-FFF2-40B4-BE49-F238E27FC236}">
                    <a16:creationId xmlns:a16="http://schemas.microsoft.com/office/drawing/2014/main" id="{3A545C95-1CB7-7ED5-5CE3-D5469CC81BE9}"/>
                  </a:ext>
                </a:extLst>
              </p:cNvPr>
              <p:cNvGrpSpPr/>
              <p:nvPr/>
            </p:nvGrpSpPr>
            <p:grpSpPr>
              <a:xfrm>
                <a:off x="-79050" y="627677"/>
                <a:ext cx="769930" cy="258486"/>
                <a:chOff x="-79076" y="-16379"/>
                <a:chExt cx="770177" cy="258508"/>
              </a:xfrm>
            </p:grpSpPr>
            <p:sp>
              <p:nvSpPr>
                <p:cNvPr id="273" name="正方形/長方形 272">
                  <a:extLst>
                    <a:ext uri="{FF2B5EF4-FFF2-40B4-BE49-F238E27FC236}">
                      <a16:creationId xmlns:a16="http://schemas.microsoft.com/office/drawing/2014/main" id="{A377D3E6-90AE-CDEF-EA9F-6D82E86AF237}"/>
                    </a:ext>
                  </a:extLst>
                </p:cNvPr>
                <p:cNvSpPr/>
                <p:nvPr/>
              </p:nvSpPr>
              <p:spPr>
                <a:xfrm>
                  <a:off x="-79076" y="-16379"/>
                  <a:ext cx="677259" cy="258508"/>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sz="800" kern="100">
                      <a:solidFill>
                        <a:srgbClr val="000000"/>
                      </a:solidFill>
                      <a:effectLst/>
                      <a:latin typeface="游明朝" panose="02020400000000000000" pitchFamily="18" charset="-128"/>
                      <a:ea typeface="ＭＳ ゴシック" panose="020B0609070205080204" pitchFamily="49" charset="-128"/>
                      <a:cs typeface="Times New Roman" panose="02020603050405020304" pitchFamily="18" charset="0"/>
                    </a:rPr>
                    <a:t>回転電極</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grpSp>
              <p:nvGrpSpPr>
                <p:cNvPr id="274" name="グループ化 273">
                  <a:extLst>
                    <a:ext uri="{FF2B5EF4-FFF2-40B4-BE49-F238E27FC236}">
                      <a16:creationId xmlns:a16="http://schemas.microsoft.com/office/drawing/2014/main" id="{EB2CAC45-1337-84FC-ED23-437FA2019687}"/>
                    </a:ext>
                  </a:extLst>
                </p:cNvPr>
                <p:cNvGrpSpPr/>
                <p:nvPr/>
              </p:nvGrpSpPr>
              <p:grpSpPr>
                <a:xfrm flipH="1" flipV="1">
                  <a:off x="31805" y="70734"/>
                  <a:ext cx="659296" cy="148650"/>
                  <a:chOff x="0" y="11406"/>
                  <a:chExt cx="633800" cy="234532"/>
                </a:xfrm>
              </p:grpSpPr>
              <p:cxnSp>
                <p:nvCxnSpPr>
                  <p:cNvPr id="275" name="直線コネクタ 274">
                    <a:extLst>
                      <a:ext uri="{FF2B5EF4-FFF2-40B4-BE49-F238E27FC236}">
                        <a16:creationId xmlns:a16="http://schemas.microsoft.com/office/drawing/2014/main" id="{20E317AB-ACB9-5E26-141C-031C6D30B866}"/>
                      </a:ext>
                    </a:extLst>
                  </p:cNvPr>
                  <p:cNvCxnSpPr/>
                  <p:nvPr/>
                </p:nvCxnSpPr>
                <p:spPr>
                  <a:xfrm flipV="1">
                    <a:off x="0" y="11927"/>
                    <a:ext cx="230588" cy="234011"/>
                  </a:xfrm>
                  <a:prstGeom prst="line">
                    <a:avLst/>
                  </a:prstGeom>
                  <a:noFill/>
                  <a:ln w="3175" cap="flat" cmpd="sng" algn="ctr">
                    <a:solidFill>
                      <a:sysClr val="windowText" lastClr="000000"/>
                    </a:solidFill>
                    <a:prstDash val="solid"/>
                    <a:miter lim="800000"/>
                    <a:headEnd type="oval" w="sm" len="sm"/>
                  </a:ln>
                  <a:effectLst/>
                </p:spPr>
              </p:cxnSp>
              <p:cxnSp>
                <p:nvCxnSpPr>
                  <p:cNvPr id="276" name="直線コネクタ 275">
                    <a:extLst>
                      <a:ext uri="{FF2B5EF4-FFF2-40B4-BE49-F238E27FC236}">
                        <a16:creationId xmlns:a16="http://schemas.microsoft.com/office/drawing/2014/main" id="{69A21F7F-72C9-675D-B4B4-16CE49438E18}"/>
                      </a:ext>
                    </a:extLst>
                  </p:cNvPr>
                  <p:cNvCxnSpPr/>
                  <p:nvPr/>
                </p:nvCxnSpPr>
                <p:spPr>
                  <a:xfrm flipV="1">
                    <a:off x="234623" y="11406"/>
                    <a:ext cx="399177" cy="0"/>
                  </a:xfrm>
                  <a:prstGeom prst="line">
                    <a:avLst/>
                  </a:prstGeom>
                  <a:noFill/>
                  <a:ln w="3175" cap="flat" cmpd="sng" algn="ctr">
                    <a:solidFill>
                      <a:sysClr val="windowText" lastClr="000000"/>
                    </a:solidFill>
                    <a:prstDash val="solid"/>
                    <a:miter lim="800000"/>
                  </a:ln>
                  <a:effectLst/>
                </p:spPr>
              </p:cxnSp>
            </p:grpSp>
          </p:grpSp>
          <p:grpSp>
            <p:nvGrpSpPr>
              <p:cNvPr id="268" name="グループ化 267">
                <a:extLst>
                  <a:ext uri="{FF2B5EF4-FFF2-40B4-BE49-F238E27FC236}">
                    <a16:creationId xmlns:a16="http://schemas.microsoft.com/office/drawing/2014/main" id="{FC43DB2A-3F1E-FAF3-4123-77F4CFA6752F}"/>
                  </a:ext>
                </a:extLst>
              </p:cNvPr>
              <p:cNvGrpSpPr/>
              <p:nvPr/>
            </p:nvGrpSpPr>
            <p:grpSpPr>
              <a:xfrm>
                <a:off x="46686" y="1246632"/>
                <a:ext cx="888151" cy="288926"/>
                <a:chOff x="-28858" y="-168714"/>
                <a:chExt cx="888366" cy="288950"/>
              </a:xfrm>
            </p:grpSpPr>
            <p:grpSp>
              <p:nvGrpSpPr>
                <p:cNvPr id="269" name="グループ化 268">
                  <a:extLst>
                    <a:ext uri="{FF2B5EF4-FFF2-40B4-BE49-F238E27FC236}">
                      <a16:creationId xmlns:a16="http://schemas.microsoft.com/office/drawing/2014/main" id="{958FDD55-06BB-72F6-8BE1-53340810F3A1}"/>
                    </a:ext>
                  </a:extLst>
                </p:cNvPr>
                <p:cNvGrpSpPr/>
                <p:nvPr/>
              </p:nvGrpSpPr>
              <p:grpSpPr>
                <a:xfrm flipH="1" flipV="1">
                  <a:off x="43204" y="-97318"/>
                  <a:ext cx="816304" cy="165252"/>
                  <a:chOff x="-48095" y="274713"/>
                  <a:chExt cx="685065" cy="254243"/>
                </a:xfrm>
              </p:grpSpPr>
              <p:cxnSp>
                <p:nvCxnSpPr>
                  <p:cNvPr id="271" name="直線コネクタ 270">
                    <a:extLst>
                      <a:ext uri="{FF2B5EF4-FFF2-40B4-BE49-F238E27FC236}">
                        <a16:creationId xmlns:a16="http://schemas.microsoft.com/office/drawing/2014/main" id="{EBFEA8E5-B065-51F0-EAB0-FE935DBCE5C5}"/>
                      </a:ext>
                    </a:extLst>
                  </p:cNvPr>
                  <p:cNvCxnSpPr/>
                  <p:nvPr/>
                </p:nvCxnSpPr>
                <p:spPr>
                  <a:xfrm flipV="1">
                    <a:off x="-48095" y="294946"/>
                    <a:ext cx="230588" cy="234010"/>
                  </a:xfrm>
                  <a:prstGeom prst="line">
                    <a:avLst/>
                  </a:prstGeom>
                  <a:noFill/>
                  <a:ln w="3175" cap="flat" cmpd="sng" algn="ctr">
                    <a:solidFill>
                      <a:sysClr val="windowText" lastClr="000000"/>
                    </a:solidFill>
                    <a:prstDash val="solid"/>
                    <a:miter lim="800000"/>
                    <a:headEnd type="oval" w="sm" len="sm"/>
                  </a:ln>
                  <a:effectLst/>
                </p:spPr>
              </p:cxnSp>
              <p:cxnSp>
                <p:nvCxnSpPr>
                  <p:cNvPr id="272" name="直線コネクタ 271">
                    <a:extLst>
                      <a:ext uri="{FF2B5EF4-FFF2-40B4-BE49-F238E27FC236}">
                        <a16:creationId xmlns:a16="http://schemas.microsoft.com/office/drawing/2014/main" id="{11BEB6F5-5836-948C-9AF4-A20A83F752DF}"/>
                      </a:ext>
                    </a:extLst>
                  </p:cNvPr>
                  <p:cNvCxnSpPr/>
                  <p:nvPr/>
                </p:nvCxnSpPr>
                <p:spPr>
                  <a:xfrm flipV="1">
                    <a:off x="172854" y="274713"/>
                    <a:ext cx="464116" cy="20361"/>
                  </a:xfrm>
                  <a:prstGeom prst="line">
                    <a:avLst/>
                  </a:prstGeom>
                  <a:noFill/>
                  <a:ln w="3175" cap="flat" cmpd="sng" algn="ctr">
                    <a:solidFill>
                      <a:sysClr val="windowText" lastClr="000000"/>
                    </a:solidFill>
                    <a:prstDash val="solid"/>
                    <a:miter lim="800000"/>
                  </a:ln>
                  <a:effectLst/>
                </p:spPr>
              </p:cxnSp>
            </p:grpSp>
            <p:sp>
              <p:nvSpPr>
                <p:cNvPr id="270" name="正方形/長方形 269">
                  <a:extLst>
                    <a:ext uri="{FF2B5EF4-FFF2-40B4-BE49-F238E27FC236}">
                      <a16:creationId xmlns:a16="http://schemas.microsoft.com/office/drawing/2014/main" id="{813A6FD6-957E-D84D-1A17-F923B5509447}"/>
                    </a:ext>
                  </a:extLst>
                </p:cNvPr>
                <p:cNvSpPr/>
                <p:nvPr/>
              </p:nvSpPr>
              <p:spPr>
                <a:xfrm>
                  <a:off x="-28858" y="-168714"/>
                  <a:ext cx="644346" cy="288950"/>
                </a:xfrm>
                <a:prstGeom prst="rect">
                  <a:avLst/>
                </a:prstGeom>
                <a:no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pPr algn="l"/>
                  <a:r>
                    <a:rPr lang="ja-JP" sz="800" kern="100">
                      <a:solidFill>
                        <a:srgbClr val="000000"/>
                      </a:solidFill>
                      <a:effectLst/>
                      <a:latin typeface="游明朝" panose="02020400000000000000" pitchFamily="18" charset="-128"/>
                      <a:ea typeface="ＭＳ Ｐゴシック" panose="020B0600070205080204" pitchFamily="50" charset="-128"/>
                      <a:cs typeface="Times New Roman" panose="02020603050405020304" pitchFamily="18" charset="0"/>
                    </a:rPr>
                    <a:t>シャッタ―</a:t>
                  </a:r>
                  <a:endParaRPr lang="ja-JP" sz="1050" kern="100">
                    <a:effectLst/>
                    <a:latin typeface="游明朝" panose="02020400000000000000" pitchFamily="18" charset="-128"/>
                    <a:ea typeface="游明朝" panose="02020400000000000000" pitchFamily="18" charset="-128"/>
                    <a:cs typeface="Times New Roman" panose="02020603050405020304" pitchFamily="18" charset="0"/>
                  </a:endParaRPr>
                </a:p>
              </p:txBody>
            </p:sp>
          </p:grpSp>
        </p:grpSp>
        <p:grpSp>
          <p:nvGrpSpPr>
            <p:cNvPr id="14" name="グループ化 13">
              <a:extLst>
                <a:ext uri="{FF2B5EF4-FFF2-40B4-BE49-F238E27FC236}">
                  <a16:creationId xmlns:a16="http://schemas.microsoft.com/office/drawing/2014/main" id="{BAF453D9-297E-3E00-214C-40F5FF6C3FA7}"/>
                </a:ext>
              </a:extLst>
            </p:cNvPr>
            <p:cNvGrpSpPr/>
            <p:nvPr/>
          </p:nvGrpSpPr>
          <p:grpSpPr>
            <a:xfrm rot="17440367">
              <a:off x="1145201" y="1404701"/>
              <a:ext cx="222473" cy="135293"/>
              <a:chOff x="0" y="0"/>
              <a:chExt cx="222473" cy="135293"/>
            </a:xfrm>
          </p:grpSpPr>
          <p:sp>
            <p:nvSpPr>
              <p:cNvPr id="258" name="楕円 257">
                <a:extLst>
                  <a:ext uri="{FF2B5EF4-FFF2-40B4-BE49-F238E27FC236}">
                    <a16:creationId xmlns:a16="http://schemas.microsoft.com/office/drawing/2014/main" id="{8A6B9A42-0F4D-8269-66F8-7F81B9B657AE}"/>
                  </a:ext>
                </a:extLst>
              </p:cNvPr>
              <p:cNvSpPr/>
              <p:nvPr/>
            </p:nvSpPr>
            <p:spPr>
              <a:xfrm>
                <a:off x="33020" y="838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59" name="楕円 258">
                <a:extLst>
                  <a:ext uri="{FF2B5EF4-FFF2-40B4-BE49-F238E27FC236}">
                    <a16:creationId xmlns:a16="http://schemas.microsoft.com/office/drawing/2014/main" id="{42CF1716-3485-115F-26F9-AF014898B148}"/>
                  </a:ext>
                </a:extLst>
              </p:cNvPr>
              <p:cNvSpPr/>
              <p:nvPr/>
            </p:nvSpPr>
            <p:spPr>
              <a:xfrm>
                <a:off x="111760" y="71120"/>
                <a:ext cx="60556" cy="54500"/>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60" name="楕円 259">
                <a:extLst>
                  <a:ext uri="{FF2B5EF4-FFF2-40B4-BE49-F238E27FC236}">
                    <a16:creationId xmlns:a16="http://schemas.microsoft.com/office/drawing/2014/main" id="{65546011-E626-76D7-6DB8-36189064E9F8}"/>
                  </a:ext>
                </a:extLst>
              </p:cNvPr>
              <p:cNvSpPr/>
              <p:nvPr/>
            </p:nvSpPr>
            <p:spPr>
              <a:xfrm>
                <a:off x="81280" y="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61" name="楕円 260">
                <a:extLst>
                  <a:ext uri="{FF2B5EF4-FFF2-40B4-BE49-F238E27FC236}">
                    <a16:creationId xmlns:a16="http://schemas.microsoft.com/office/drawing/2014/main" id="{2D460139-3905-EFC5-26AD-6BAB94985E73}"/>
                  </a:ext>
                </a:extLst>
              </p:cNvPr>
              <p:cNvSpPr/>
              <p:nvPr/>
            </p:nvSpPr>
            <p:spPr>
              <a:xfrm>
                <a:off x="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62" name="楕円 261">
                <a:extLst>
                  <a:ext uri="{FF2B5EF4-FFF2-40B4-BE49-F238E27FC236}">
                    <a16:creationId xmlns:a16="http://schemas.microsoft.com/office/drawing/2014/main" id="{298E9EF9-D79F-AA23-51DB-25E24B389A5D}"/>
                  </a:ext>
                </a:extLst>
              </p:cNvPr>
              <p:cNvSpPr/>
              <p:nvPr/>
            </p:nvSpPr>
            <p:spPr>
              <a:xfrm>
                <a:off x="17272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nvGrpSpPr>
            <p:cNvPr id="15" name="グループ化 14">
              <a:extLst>
                <a:ext uri="{FF2B5EF4-FFF2-40B4-BE49-F238E27FC236}">
                  <a16:creationId xmlns:a16="http://schemas.microsoft.com/office/drawing/2014/main" id="{0D9D750E-C421-2244-8D85-B72A224A6F97}"/>
                </a:ext>
              </a:extLst>
            </p:cNvPr>
            <p:cNvGrpSpPr/>
            <p:nvPr/>
          </p:nvGrpSpPr>
          <p:grpSpPr>
            <a:xfrm>
              <a:off x="1191317" y="1142279"/>
              <a:ext cx="222473" cy="135293"/>
              <a:chOff x="0" y="0"/>
              <a:chExt cx="222473" cy="135293"/>
            </a:xfrm>
          </p:grpSpPr>
          <p:sp>
            <p:nvSpPr>
              <p:cNvPr id="194" name="楕円 193">
                <a:extLst>
                  <a:ext uri="{FF2B5EF4-FFF2-40B4-BE49-F238E27FC236}">
                    <a16:creationId xmlns:a16="http://schemas.microsoft.com/office/drawing/2014/main" id="{7F60D213-D8A6-BB37-3CBD-76196C9597F0}"/>
                  </a:ext>
                </a:extLst>
              </p:cNvPr>
              <p:cNvSpPr/>
              <p:nvPr/>
            </p:nvSpPr>
            <p:spPr>
              <a:xfrm>
                <a:off x="33020" y="838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5" name="楕円 194">
                <a:extLst>
                  <a:ext uri="{FF2B5EF4-FFF2-40B4-BE49-F238E27FC236}">
                    <a16:creationId xmlns:a16="http://schemas.microsoft.com/office/drawing/2014/main" id="{37F6D8D7-A565-2605-CA48-1934FE184266}"/>
                  </a:ext>
                </a:extLst>
              </p:cNvPr>
              <p:cNvSpPr/>
              <p:nvPr/>
            </p:nvSpPr>
            <p:spPr>
              <a:xfrm>
                <a:off x="111760" y="71120"/>
                <a:ext cx="60556" cy="54500"/>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7" name="楕円 196">
                <a:extLst>
                  <a:ext uri="{FF2B5EF4-FFF2-40B4-BE49-F238E27FC236}">
                    <a16:creationId xmlns:a16="http://schemas.microsoft.com/office/drawing/2014/main" id="{88E0AB5A-A2D7-4BDC-2D6F-78A82788A04E}"/>
                  </a:ext>
                </a:extLst>
              </p:cNvPr>
              <p:cNvSpPr/>
              <p:nvPr/>
            </p:nvSpPr>
            <p:spPr>
              <a:xfrm>
                <a:off x="81280" y="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56" name="楕円 255">
                <a:extLst>
                  <a:ext uri="{FF2B5EF4-FFF2-40B4-BE49-F238E27FC236}">
                    <a16:creationId xmlns:a16="http://schemas.microsoft.com/office/drawing/2014/main" id="{336B8097-5EC7-B781-C26F-496B4065D5B6}"/>
                  </a:ext>
                </a:extLst>
              </p:cNvPr>
              <p:cNvSpPr/>
              <p:nvPr/>
            </p:nvSpPr>
            <p:spPr>
              <a:xfrm>
                <a:off x="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257" name="楕円 256">
                <a:extLst>
                  <a:ext uri="{FF2B5EF4-FFF2-40B4-BE49-F238E27FC236}">
                    <a16:creationId xmlns:a16="http://schemas.microsoft.com/office/drawing/2014/main" id="{83E7B18B-50B1-4D6C-C5C0-26731B5006DA}"/>
                  </a:ext>
                </a:extLst>
              </p:cNvPr>
              <p:cNvSpPr/>
              <p:nvPr/>
            </p:nvSpPr>
            <p:spPr>
              <a:xfrm>
                <a:off x="17272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17" name="楕円 16">
              <a:extLst>
                <a:ext uri="{FF2B5EF4-FFF2-40B4-BE49-F238E27FC236}">
                  <a16:creationId xmlns:a16="http://schemas.microsoft.com/office/drawing/2014/main" id="{2004D556-1554-0209-DC51-372DFBDBE505}"/>
                </a:ext>
              </a:extLst>
            </p:cNvPr>
            <p:cNvSpPr/>
            <p:nvPr/>
          </p:nvSpPr>
          <p:spPr>
            <a:xfrm>
              <a:off x="1127857" y="1000936"/>
              <a:ext cx="55618" cy="45719"/>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19" name="グループ化 18">
              <a:extLst>
                <a:ext uri="{FF2B5EF4-FFF2-40B4-BE49-F238E27FC236}">
                  <a16:creationId xmlns:a16="http://schemas.microsoft.com/office/drawing/2014/main" id="{3111C2A8-62B0-E25E-180D-145E707F3E90}"/>
                </a:ext>
              </a:extLst>
            </p:cNvPr>
            <p:cNvGrpSpPr/>
            <p:nvPr/>
          </p:nvGrpSpPr>
          <p:grpSpPr>
            <a:xfrm>
              <a:off x="830749" y="797877"/>
              <a:ext cx="655154" cy="952760"/>
              <a:chOff x="0" y="1"/>
              <a:chExt cx="655154" cy="952760"/>
            </a:xfrm>
          </p:grpSpPr>
          <p:sp>
            <p:nvSpPr>
              <p:cNvPr id="21" name="楕円 20">
                <a:extLst>
                  <a:ext uri="{FF2B5EF4-FFF2-40B4-BE49-F238E27FC236}">
                    <a16:creationId xmlns:a16="http://schemas.microsoft.com/office/drawing/2014/main" id="{5DFA64DF-C92A-71D1-8DD5-7C483E67331B}"/>
                  </a:ext>
                </a:extLst>
              </p:cNvPr>
              <p:cNvSpPr/>
              <p:nvPr/>
            </p:nvSpPr>
            <p:spPr>
              <a:xfrm>
                <a:off x="398067" y="742469"/>
                <a:ext cx="49753" cy="51473"/>
              </a:xfrm>
              <a:prstGeom prst="ellipse">
                <a:avLst/>
              </a:prstGeom>
              <a:solidFill>
                <a:srgbClr val="FF0000"/>
              </a:solidFill>
              <a:ln>
                <a:noFill/>
              </a:ln>
            </p:spPr>
            <p:style>
              <a:lnRef idx="2">
                <a:schemeClr val="accent1">
                  <a:shade val="15000"/>
                </a:schemeClr>
              </a:lnRef>
              <a:fillRef idx="1">
                <a:schemeClr val="accent1"/>
              </a:fillRef>
              <a:effectRef idx="0">
                <a:schemeClr val="accent1"/>
              </a:effectRef>
              <a:fontRef idx="minor">
                <a:schemeClr val="lt1"/>
              </a:fontRef>
            </p:style>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22" name="グループ化 21">
                <a:extLst>
                  <a:ext uri="{FF2B5EF4-FFF2-40B4-BE49-F238E27FC236}">
                    <a16:creationId xmlns:a16="http://schemas.microsoft.com/office/drawing/2014/main" id="{FEA3DCB3-F7A5-8EB2-EA0B-CF9C058A170B}"/>
                  </a:ext>
                </a:extLst>
              </p:cNvPr>
              <p:cNvGrpSpPr/>
              <p:nvPr/>
            </p:nvGrpSpPr>
            <p:grpSpPr>
              <a:xfrm>
                <a:off x="213456" y="817468"/>
                <a:ext cx="222473" cy="135293"/>
                <a:chOff x="0" y="0"/>
                <a:chExt cx="222473" cy="135293"/>
              </a:xfrm>
            </p:grpSpPr>
            <p:sp>
              <p:nvSpPr>
                <p:cNvPr id="61" name="楕円 60">
                  <a:extLst>
                    <a:ext uri="{FF2B5EF4-FFF2-40B4-BE49-F238E27FC236}">
                      <a16:creationId xmlns:a16="http://schemas.microsoft.com/office/drawing/2014/main" id="{AFEFABE3-6D7C-D9FD-090F-BE6B04EC2396}"/>
                    </a:ext>
                  </a:extLst>
                </p:cNvPr>
                <p:cNvSpPr/>
                <p:nvPr/>
              </p:nvSpPr>
              <p:spPr>
                <a:xfrm>
                  <a:off x="33020" y="838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2" name="楕円 61">
                  <a:extLst>
                    <a:ext uri="{FF2B5EF4-FFF2-40B4-BE49-F238E27FC236}">
                      <a16:creationId xmlns:a16="http://schemas.microsoft.com/office/drawing/2014/main" id="{30307A39-EEDA-F384-499F-97124A928BE8}"/>
                    </a:ext>
                  </a:extLst>
                </p:cNvPr>
                <p:cNvSpPr/>
                <p:nvPr/>
              </p:nvSpPr>
              <p:spPr>
                <a:xfrm>
                  <a:off x="111760" y="71120"/>
                  <a:ext cx="60556" cy="54500"/>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3" name="楕円 62">
                  <a:extLst>
                    <a:ext uri="{FF2B5EF4-FFF2-40B4-BE49-F238E27FC236}">
                      <a16:creationId xmlns:a16="http://schemas.microsoft.com/office/drawing/2014/main" id="{CAD070D6-12EE-1888-7BF1-D47BF4D1AAEC}"/>
                    </a:ext>
                  </a:extLst>
                </p:cNvPr>
                <p:cNvSpPr/>
                <p:nvPr/>
              </p:nvSpPr>
              <p:spPr>
                <a:xfrm>
                  <a:off x="81280" y="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2" name="楕円 191">
                  <a:extLst>
                    <a:ext uri="{FF2B5EF4-FFF2-40B4-BE49-F238E27FC236}">
                      <a16:creationId xmlns:a16="http://schemas.microsoft.com/office/drawing/2014/main" id="{65EDEC27-0A6C-DED1-A73D-51B6A4F8AED0}"/>
                    </a:ext>
                  </a:extLst>
                </p:cNvPr>
                <p:cNvSpPr/>
                <p:nvPr/>
              </p:nvSpPr>
              <p:spPr>
                <a:xfrm>
                  <a:off x="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193" name="楕円 192">
                  <a:extLst>
                    <a:ext uri="{FF2B5EF4-FFF2-40B4-BE49-F238E27FC236}">
                      <a16:creationId xmlns:a16="http://schemas.microsoft.com/office/drawing/2014/main" id="{30D16907-087C-92E7-DE63-371533EE5AB7}"/>
                    </a:ext>
                  </a:extLst>
                </p:cNvPr>
                <p:cNvSpPr/>
                <p:nvPr/>
              </p:nvSpPr>
              <p:spPr>
                <a:xfrm>
                  <a:off x="17272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23" name="楕円 22">
                <a:extLst>
                  <a:ext uri="{FF2B5EF4-FFF2-40B4-BE49-F238E27FC236}">
                    <a16:creationId xmlns:a16="http://schemas.microsoft.com/office/drawing/2014/main" id="{EA447294-673B-D6BA-7774-CCE31EB6B268}"/>
                  </a:ext>
                </a:extLst>
              </p:cNvPr>
              <p:cNvSpPr/>
              <p:nvPr/>
            </p:nvSpPr>
            <p:spPr>
              <a:xfrm>
                <a:off x="256724" y="1268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nvGrpSpPr>
              <p:cNvPr id="24" name="グループ化 23">
                <a:extLst>
                  <a:ext uri="{FF2B5EF4-FFF2-40B4-BE49-F238E27FC236}">
                    <a16:creationId xmlns:a16="http://schemas.microsoft.com/office/drawing/2014/main" id="{6105EB27-EDE1-6545-0611-93E0305E65D4}"/>
                  </a:ext>
                </a:extLst>
              </p:cNvPr>
              <p:cNvGrpSpPr/>
              <p:nvPr/>
            </p:nvGrpSpPr>
            <p:grpSpPr>
              <a:xfrm>
                <a:off x="236532" y="485745"/>
                <a:ext cx="222473" cy="135293"/>
                <a:chOff x="0" y="0"/>
                <a:chExt cx="222473" cy="135293"/>
              </a:xfrm>
            </p:grpSpPr>
            <p:sp>
              <p:nvSpPr>
                <p:cNvPr id="56" name="楕円 55">
                  <a:extLst>
                    <a:ext uri="{FF2B5EF4-FFF2-40B4-BE49-F238E27FC236}">
                      <a16:creationId xmlns:a16="http://schemas.microsoft.com/office/drawing/2014/main" id="{979703B5-1330-FD58-0906-ABA15303BBAB}"/>
                    </a:ext>
                  </a:extLst>
                </p:cNvPr>
                <p:cNvSpPr/>
                <p:nvPr/>
              </p:nvSpPr>
              <p:spPr>
                <a:xfrm>
                  <a:off x="33020" y="838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7" name="楕円 56">
                  <a:extLst>
                    <a:ext uri="{FF2B5EF4-FFF2-40B4-BE49-F238E27FC236}">
                      <a16:creationId xmlns:a16="http://schemas.microsoft.com/office/drawing/2014/main" id="{FDF9BCEC-4A8D-0F97-EA3A-6CDDD9900B48}"/>
                    </a:ext>
                  </a:extLst>
                </p:cNvPr>
                <p:cNvSpPr/>
                <p:nvPr/>
              </p:nvSpPr>
              <p:spPr>
                <a:xfrm>
                  <a:off x="111760" y="71120"/>
                  <a:ext cx="60556" cy="54500"/>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8" name="楕円 57">
                  <a:extLst>
                    <a:ext uri="{FF2B5EF4-FFF2-40B4-BE49-F238E27FC236}">
                      <a16:creationId xmlns:a16="http://schemas.microsoft.com/office/drawing/2014/main" id="{16CCD854-F633-CB3C-F6E8-4F0A4AD19F88}"/>
                    </a:ext>
                  </a:extLst>
                </p:cNvPr>
                <p:cNvSpPr/>
                <p:nvPr/>
              </p:nvSpPr>
              <p:spPr>
                <a:xfrm>
                  <a:off x="81280" y="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9" name="楕円 58">
                  <a:extLst>
                    <a:ext uri="{FF2B5EF4-FFF2-40B4-BE49-F238E27FC236}">
                      <a16:creationId xmlns:a16="http://schemas.microsoft.com/office/drawing/2014/main" id="{9EE7D7D5-F2DE-8E42-4ACA-50E64296F3D3}"/>
                    </a:ext>
                  </a:extLst>
                </p:cNvPr>
                <p:cNvSpPr/>
                <p:nvPr/>
              </p:nvSpPr>
              <p:spPr>
                <a:xfrm>
                  <a:off x="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60" name="楕円 59">
                  <a:extLst>
                    <a:ext uri="{FF2B5EF4-FFF2-40B4-BE49-F238E27FC236}">
                      <a16:creationId xmlns:a16="http://schemas.microsoft.com/office/drawing/2014/main" id="{9125A1FB-C434-BBB3-6164-AD9301422C91}"/>
                    </a:ext>
                  </a:extLst>
                </p:cNvPr>
                <p:cNvSpPr/>
                <p:nvPr/>
              </p:nvSpPr>
              <p:spPr>
                <a:xfrm>
                  <a:off x="17272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nvGrpSpPr>
              <p:cNvPr id="25" name="グループ化 24">
                <a:extLst>
                  <a:ext uri="{FF2B5EF4-FFF2-40B4-BE49-F238E27FC236}">
                    <a16:creationId xmlns:a16="http://schemas.microsoft.com/office/drawing/2014/main" id="{0BF450F0-F9C4-56E3-322B-1463E3AF9FB4}"/>
                  </a:ext>
                </a:extLst>
              </p:cNvPr>
              <p:cNvGrpSpPr/>
              <p:nvPr/>
            </p:nvGrpSpPr>
            <p:grpSpPr>
              <a:xfrm>
                <a:off x="395182" y="200175"/>
                <a:ext cx="222473" cy="135293"/>
                <a:chOff x="0" y="0"/>
                <a:chExt cx="222473" cy="135293"/>
              </a:xfrm>
            </p:grpSpPr>
            <p:sp>
              <p:nvSpPr>
                <p:cNvPr id="51" name="楕円 50">
                  <a:extLst>
                    <a:ext uri="{FF2B5EF4-FFF2-40B4-BE49-F238E27FC236}">
                      <a16:creationId xmlns:a16="http://schemas.microsoft.com/office/drawing/2014/main" id="{99DF508D-C921-C0BE-8F0F-8156F62CA8FF}"/>
                    </a:ext>
                  </a:extLst>
                </p:cNvPr>
                <p:cNvSpPr/>
                <p:nvPr/>
              </p:nvSpPr>
              <p:spPr>
                <a:xfrm>
                  <a:off x="33020" y="838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2" name="楕円 51">
                  <a:extLst>
                    <a:ext uri="{FF2B5EF4-FFF2-40B4-BE49-F238E27FC236}">
                      <a16:creationId xmlns:a16="http://schemas.microsoft.com/office/drawing/2014/main" id="{E48CCF5A-127A-DD32-5CE4-AC76C284FE69}"/>
                    </a:ext>
                  </a:extLst>
                </p:cNvPr>
                <p:cNvSpPr/>
                <p:nvPr/>
              </p:nvSpPr>
              <p:spPr>
                <a:xfrm>
                  <a:off x="111760" y="71120"/>
                  <a:ext cx="60556" cy="54500"/>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3" name="楕円 52">
                  <a:extLst>
                    <a:ext uri="{FF2B5EF4-FFF2-40B4-BE49-F238E27FC236}">
                      <a16:creationId xmlns:a16="http://schemas.microsoft.com/office/drawing/2014/main" id="{EEE71A8F-80C2-68AB-5A4B-7E96CF92DF67}"/>
                    </a:ext>
                  </a:extLst>
                </p:cNvPr>
                <p:cNvSpPr/>
                <p:nvPr/>
              </p:nvSpPr>
              <p:spPr>
                <a:xfrm>
                  <a:off x="81280" y="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4" name="楕円 53">
                  <a:extLst>
                    <a:ext uri="{FF2B5EF4-FFF2-40B4-BE49-F238E27FC236}">
                      <a16:creationId xmlns:a16="http://schemas.microsoft.com/office/drawing/2014/main" id="{6236F760-E046-D1F9-9AC2-51E178721249}"/>
                    </a:ext>
                  </a:extLst>
                </p:cNvPr>
                <p:cNvSpPr/>
                <p:nvPr/>
              </p:nvSpPr>
              <p:spPr>
                <a:xfrm>
                  <a:off x="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5" name="楕円 54">
                  <a:extLst>
                    <a:ext uri="{FF2B5EF4-FFF2-40B4-BE49-F238E27FC236}">
                      <a16:creationId xmlns:a16="http://schemas.microsoft.com/office/drawing/2014/main" id="{81417ADE-09CC-EBBB-18B0-E8FA9A4B4B0B}"/>
                    </a:ext>
                  </a:extLst>
                </p:cNvPr>
                <p:cNvSpPr/>
                <p:nvPr/>
              </p:nvSpPr>
              <p:spPr>
                <a:xfrm>
                  <a:off x="17272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nvGrpSpPr>
              <p:cNvPr id="26" name="グループ化 25">
                <a:extLst>
                  <a:ext uri="{FF2B5EF4-FFF2-40B4-BE49-F238E27FC236}">
                    <a16:creationId xmlns:a16="http://schemas.microsoft.com/office/drawing/2014/main" id="{FFA84E97-29C9-4183-28A5-FD9CC591325F}"/>
                  </a:ext>
                </a:extLst>
              </p:cNvPr>
              <p:cNvGrpSpPr/>
              <p:nvPr/>
            </p:nvGrpSpPr>
            <p:grpSpPr>
              <a:xfrm>
                <a:off x="184610" y="658818"/>
                <a:ext cx="222473" cy="135293"/>
                <a:chOff x="0" y="0"/>
                <a:chExt cx="222473" cy="135293"/>
              </a:xfrm>
            </p:grpSpPr>
            <p:sp>
              <p:nvSpPr>
                <p:cNvPr id="44" name="楕円 43">
                  <a:extLst>
                    <a:ext uri="{FF2B5EF4-FFF2-40B4-BE49-F238E27FC236}">
                      <a16:creationId xmlns:a16="http://schemas.microsoft.com/office/drawing/2014/main" id="{749C5CD6-27D4-1BD7-9B6A-B8CDEEA21980}"/>
                    </a:ext>
                  </a:extLst>
                </p:cNvPr>
                <p:cNvSpPr/>
                <p:nvPr/>
              </p:nvSpPr>
              <p:spPr>
                <a:xfrm>
                  <a:off x="33020" y="838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5" name="楕円 44">
                  <a:extLst>
                    <a:ext uri="{FF2B5EF4-FFF2-40B4-BE49-F238E27FC236}">
                      <a16:creationId xmlns:a16="http://schemas.microsoft.com/office/drawing/2014/main" id="{3245F516-9B5D-DFEB-4F2E-42BAF6E79201}"/>
                    </a:ext>
                  </a:extLst>
                </p:cNvPr>
                <p:cNvSpPr/>
                <p:nvPr/>
              </p:nvSpPr>
              <p:spPr>
                <a:xfrm>
                  <a:off x="111760" y="71120"/>
                  <a:ext cx="60556" cy="54500"/>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6" name="楕円 45">
                  <a:extLst>
                    <a:ext uri="{FF2B5EF4-FFF2-40B4-BE49-F238E27FC236}">
                      <a16:creationId xmlns:a16="http://schemas.microsoft.com/office/drawing/2014/main" id="{1386F56F-410F-E07F-F45F-DBA595F506F1}"/>
                    </a:ext>
                  </a:extLst>
                </p:cNvPr>
                <p:cNvSpPr/>
                <p:nvPr/>
              </p:nvSpPr>
              <p:spPr>
                <a:xfrm>
                  <a:off x="81280" y="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7" name="楕円 46">
                  <a:extLst>
                    <a:ext uri="{FF2B5EF4-FFF2-40B4-BE49-F238E27FC236}">
                      <a16:creationId xmlns:a16="http://schemas.microsoft.com/office/drawing/2014/main" id="{DFA5387E-BA41-0EAB-9C25-8DD649E331DF}"/>
                    </a:ext>
                  </a:extLst>
                </p:cNvPr>
                <p:cNvSpPr/>
                <p:nvPr/>
              </p:nvSpPr>
              <p:spPr>
                <a:xfrm>
                  <a:off x="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50" name="楕円 49">
                  <a:extLst>
                    <a:ext uri="{FF2B5EF4-FFF2-40B4-BE49-F238E27FC236}">
                      <a16:creationId xmlns:a16="http://schemas.microsoft.com/office/drawing/2014/main" id="{031E1B26-6E9E-B17D-B646-B313A62A8BC9}"/>
                    </a:ext>
                  </a:extLst>
                </p:cNvPr>
                <p:cNvSpPr/>
                <p:nvPr/>
              </p:nvSpPr>
              <p:spPr>
                <a:xfrm>
                  <a:off x="17272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nvGrpSpPr>
              <p:cNvPr id="27" name="グループ化 26">
                <a:extLst>
                  <a:ext uri="{FF2B5EF4-FFF2-40B4-BE49-F238E27FC236}">
                    <a16:creationId xmlns:a16="http://schemas.microsoft.com/office/drawing/2014/main" id="{D6D537B5-E5D4-5B04-B845-853DCCE55C8D}"/>
                  </a:ext>
                </a:extLst>
              </p:cNvPr>
              <p:cNvGrpSpPr/>
              <p:nvPr/>
            </p:nvGrpSpPr>
            <p:grpSpPr>
              <a:xfrm rot="21322311">
                <a:off x="0" y="191522"/>
                <a:ext cx="222473" cy="59093"/>
                <a:chOff x="0" y="0"/>
                <a:chExt cx="222473" cy="59093"/>
              </a:xfrm>
            </p:grpSpPr>
            <p:sp>
              <p:nvSpPr>
                <p:cNvPr id="41" name="楕円 40">
                  <a:extLst>
                    <a:ext uri="{FF2B5EF4-FFF2-40B4-BE49-F238E27FC236}">
                      <a16:creationId xmlns:a16="http://schemas.microsoft.com/office/drawing/2014/main" id="{1F812BF1-14C2-867A-23A6-DDA0F58E87CD}"/>
                    </a:ext>
                  </a:extLst>
                </p:cNvPr>
                <p:cNvSpPr/>
                <p:nvPr/>
              </p:nvSpPr>
              <p:spPr>
                <a:xfrm>
                  <a:off x="81280" y="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2" name="楕円 41">
                  <a:extLst>
                    <a:ext uri="{FF2B5EF4-FFF2-40B4-BE49-F238E27FC236}">
                      <a16:creationId xmlns:a16="http://schemas.microsoft.com/office/drawing/2014/main" id="{8B69C281-4293-B9FB-B152-0A513D80A122}"/>
                    </a:ext>
                  </a:extLst>
                </p:cNvPr>
                <p:cNvSpPr/>
                <p:nvPr/>
              </p:nvSpPr>
              <p:spPr>
                <a:xfrm>
                  <a:off x="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3" name="楕円 42">
                  <a:extLst>
                    <a:ext uri="{FF2B5EF4-FFF2-40B4-BE49-F238E27FC236}">
                      <a16:creationId xmlns:a16="http://schemas.microsoft.com/office/drawing/2014/main" id="{0D241B02-D042-D458-118F-59B504DB074B}"/>
                    </a:ext>
                  </a:extLst>
                </p:cNvPr>
                <p:cNvSpPr/>
                <p:nvPr/>
              </p:nvSpPr>
              <p:spPr>
                <a:xfrm>
                  <a:off x="17272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nvGrpSpPr>
              <p:cNvPr id="28" name="グループ化 27">
                <a:extLst>
                  <a:ext uri="{FF2B5EF4-FFF2-40B4-BE49-F238E27FC236}">
                    <a16:creationId xmlns:a16="http://schemas.microsoft.com/office/drawing/2014/main" id="{704F08ED-F7E7-BFE2-7181-FDC87C4C4EFD}"/>
                  </a:ext>
                </a:extLst>
              </p:cNvPr>
              <p:cNvGrpSpPr/>
              <p:nvPr/>
            </p:nvGrpSpPr>
            <p:grpSpPr>
              <a:xfrm rot="20758852">
                <a:off x="76741" y="311530"/>
                <a:ext cx="222473" cy="135293"/>
                <a:chOff x="0" y="0"/>
                <a:chExt cx="222473" cy="135293"/>
              </a:xfrm>
            </p:grpSpPr>
            <p:sp>
              <p:nvSpPr>
                <p:cNvPr id="36" name="楕円 35">
                  <a:extLst>
                    <a:ext uri="{FF2B5EF4-FFF2-40B4-BE49-F238E27FC236}">
                      <a16:creationId xmlns:a16="http://schemas.microsoft.com/office/drawing/2014/main" id="{441F56E3-42B3-C70F-8448-8532311369E2}"/>
                    </a:ext>
                  </a:extLst>
                </p:cNvPr>
                <p:cNvSpPr/>
                <p:nvPr/>
              </p:nvSpPr>
              <p:spPr>
                <a:xfrm>
                  <a:off x="33020" y="838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7" name="楕円 36">
                  <a:extLst>
                    <a:ext uri="{FF2B5EF4-FFF2-40B4-BE49-F238E27FC236}">
                      <a16:creationId xmlns:a16="http://schemas.microsoft.com/office/drawing/2014/main" id="{56987CDA-D305-501B-CB72-D548F3C08021}"/>
                    </a:ext>
                  </a:extLst>
                </p:cNvPr>
                <p:cNvSpPr/>
                <p:nvPr/>
              </p:nvSpPr>
              <p:spPr>
                <a:xfrm>
                  <a:off x="111760" y="71120"/>
                  <a:ext cx="60556" cy="54500"/>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8" name="楕円 37">
                  <a:extLst>
                    <a:ext uri="{FF2B5EF4-FFF2-40B4-BE49-F238E27FC236}">
                      <a16:creationId xmlns:a16="http://schemas.microsoft.com/office/drawing/2014/main" id="{B5DA7554-EE7E-785E-B614-A4BA339573C1}"/>
                    </a:ext>
                  </a:extLst>
                </p:cNvPr>
                <p:cNvSpPr/>
                <p:nvPr/>
              </p:nvSpPr>
              <p:spPr>
                <a:xfrm>
                  <a:off x="81280" y="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9" name="楕円 38">
                  <a:extLst>
                    <a:ext uri="{FF2B5EF4-FFF2-40B4-BE49-F238E27FC236}">
                      <a16:creationId xmlns:a16="http://schemas.microsoft.com/office/drawing/2014/main" id="{7A295E62-0F6A-0969-6894-24B0923D57C3}"/>
                    </a:ext>
                  </a:extLst>
                </p:cNvPr>
                <p:cNvSpPr/>
                <p:nvPr/>
              </p:nvSpPr>
              <p:spPr>
                <a:xfrm>
                  <a:off x="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40" name="楕円 39">
                  <a:extLst>
                    <a:ext uri="{FF2B5EF4-FFF2-40B4-BE49-F238E27FC236}">
                      <a16:creationId xmlns:a16="http://schemas.microsoft.com/office/drawing/2014/main" id="{B2E3B3C4-49E9-AF0D-A8AB-ADC68F1CF89D}"/>
                    </a:ext>
                  </a:extLst>
                </p:cNvPr>
                <p:cNvSpPr/>
                <p:nvPr/>
              </p:nvSpPr>
              <p:spPr>
                <a:xfrm>
                  <a:off x="17272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nvGrpSpPr>
              <p:cNvPr id="29" name="グループ化 28">
                <a:extLst>
                  <a:ext uri="{FF2B5EF4-FFF2-40B4-BE49-F238E27FC236}">
                    <a16:creationId xmlns:a16="http://schemas.microsoft.com/office/drawing/2014/main" id="{A5C3E1D8-678A-CF62-D2CE-F22702ABFA31}"/>
                  </a:ext>
                </a:extLst>
              </p:cNvPr>
              <p:cNvGrpSpPr/>
              <p:nvPr/>
            </p:nvGrpSpPr>
            <p:grpSpPr>
              <a:xfrm rot="806674">
                <a:off x="432681" y="1"/>
                <a:ext cx="222473" cy="135293"/>
                <a:chOff x="0" y="0"/>
                <a:chExt cx="222473" cy="135293"/>
              </a:xfrm>
            </p:grpSpPr>
            <p:sp>
              <p:nvSpPr>
                <p:cNvPr id="255" name="楕円 254">
                  <a:extLst>
                    <a:ext uri="{FF2B5EF4-FFF2-40B4-BE49-F238E27FC236}">
                      <a16:creationId xmlns:a16="http://schemas.microsoft.com/office/drawing/2014/main" id="{5CD96C67-39C5-B9D3-A900-9A7FFAF27D3F}"/>
                    </a:ext>
                  </a:extLst>
                </p:cNvPr>
                <p:cNvSpPr/>
                <p:nvPr/>
              </p:nvSpPr>
              <p:spPr>
                <a:xfrm>
                  <a:off x="33020" y="838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2" name="楕円 31">
                  <a:extLst>
                    <a:ext uri="{FF2B5EF4-FFF2-40B4-BE49-F238E27FC236}">
                      <a16:creationId xmlns:a16="http://schemas.microsoft.com/office/drawing/2014/main" id="{53599C8F-2F3E-D6C5-ECFF-EED12FED756D}"/>
                    </a:ext>
                  </a:extLst>
                </p:cNvPr>
                <p:cNvSpPr/>
                <p:nvPr/>
              </p:nvSpPr>
              <p:spPr>
                <a:xfrm>
                  <a:off x="111760" y="71120"/>
                  <a:ext cx="60556" cy="54500"/>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3" name="楕円 32">
                  <a:extLst>
                    <a:ext uri="{FF2B5EF4-FFF2-40B4-BE49-F238E27FC236}">
                      <a16:creationId xmlns:a16="http://schemas.microsoft.com/office/drawing/2014/main" id="{EAE89860-D8E0-C5B0-E831-D017877DE9D0}"/>
                    </a:ext>
                  </a:extLst>
                </p:cNvPr>
                <p:cNvSpPr/>
                <p:nvPr/>
              </p:nvSpPr>
              <p:spPr>
                <a:xfrm>
                  <a:off x="81280" y="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4" name="楕円 33">
                  <a:extLst>
                    <a:ext uri="{FF2B5EF4-FFF2-40B4-BE49-F238E27FC236}">
                      <a16:creationId xmlns:a16="http://schemas.microsoft.com/office/drawing/2014/main" id="{5C62162B-464A-321C-4B92-61AEB85A27A0}"/>
                    </a:ext>
                  </a:extLst>
                </p:cNvPr>
                <p:cNvSpPr/>
                <p:nvPr/>
              </p:nvSpPr>
              <p:spPr>
                <a:xfrm>
                  <a:off x="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5" name="楕円 34">
                  <a:extLst>
                    <a:ext uri="{FF2B5EF4-FFF2-40B4-BE49-F238E27FC236}">
                      <a16:creationId xmlns:a16="http://schemas.microsoft.com/office/drawing/2014/main" id="{7C007D2F-F014-A7F3-2389-1457B16D4810}"/>
                    </a:ext>
                  </a:extLst>
                </p:cNvPr>
                <p:cNvSpPr/>
                <p:nvPr/>
              </p:nvSpPr>
              <p:spPr>
                <a:xfrm>
                  <a:off x="172720" y="7620"/>
                  <a:ext cx="49753" cy="51473"/>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sp>
            <p:nvSpPr>
              <p:cNvPr id="30" name="楕円 29">
                <a:extLst>
                  <a:ext uri="{FF2B5EF4-FFF2-40B4-BE49-F238E27FC236}">
                    <a16:creationId xmlns:a16="http://schemas.microsoft.com/office/drawing/2014/main" id="{459169DF-4758-4678-20C1-08167FBBE65E}"/>
                  </a:ext>
                </a:extLst>
              </p:cNvPr>
              <p:cNvSpPr/>
              <p:nvPr/>
            </p:nvSpPr>
            <p:spPr>
              <a:xfrm flipH="1">
                <a:off x="135573" y="35757"/>
                <a:ext cx="45719" cy="54078"/>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sp>
            <p:nvSpPr>
              <p:cNvPr id="31" name="楕円 30">
                <a:extLst>
                  <a:ext uri="{FF2B5EF4-FFF2-40B4-BE49-F238E27FC236}">
                    <a16:creationId xmlns:a16="http://schemas.microsoft.com/office/drawing/2014/main" id="{FCDD03BC-8051-F4DF-D08C-18A6503637DE}"/>
                  </a:ext>
                </a:extLst>
              </p:cNvPr>
              <p:cNvSpPr/>
              <p:nvPr/>
            </p:nvSpPr>
            <p:spPr>
              <a:xfrm>
                <a:off x="5769" y="79025"/>
                <a:ext cx="49703" cy="51440"/>
              </a:xfrm>
              <a:prstGeom prst="ellipse">
                <a:avLst/>
              </a:prstGeom>
              <a:solidFill>
                <a:srgbClr val="FF0000"/>
              </a:solidFill>
              <a:ln w="12700" cap="flat" cmpd="sng" algn="ctr">
                <a:noFill/>
                <a:prstDash val="solid"/>
                <a:miter lim="800000"/>
              </a:ln>
              <a:effectLst/>
            </p:spPr>
            <p:txBody>
              <a:bodyPr rot="0" spcFirstLastPara="0" vert="horz" wrap="square" lIns="91440" tIns="45720" rIns="91440" bIns="45720" numCol="1" spcCol="0" rtlCol="0" fromWordArt="0" anchor="ctr" anchorCtr="0" forceAA="0" compatLnSpc="1">
                <a:prstTxWarp prst="textNoShape">
                  <a:avLst/>
                </a:prstTxWarp>
                <a:noAutofit/>
              </a:bodyPr>
              <a:lstStyle/>
              <a:p>
                <a:endParaRPr lang="ja-JP" altLang="en-US"/>
              </a:p>
            </p:txBody>
          </p:sp>
        </p:grpSp>
      </p:grpSp>
      <p:pic>
        <p:nvPicPr>
          <p:cNvPr id="314" name="図 313">
            <a:extLst>
              <a:ext uri="{FF2B5EF4-FFF2-40B4-BE49-F238E27FC236}">
                <a16:creationId xmlns:a16="http://schemas.microsoft.com/office/drawing/2014/main" id="{37155077-1FF8-ACAE-30D7-6538ACDD741C}"/>
              </a:ext>
            </a:extLst>
          </p:cNvPr>
          <p:cNvPicPr>
            <a:picLocks noChangeAspect="1"/>
          </p:cNvPicPr>
          <p:nvPr/>
        </p:nvPicPr>
        <p:blipFill>
          <a:blip r:embed="rId5"/>
          <a:stretch>
            <a:fillRect/>
          </a:stretch>
        </p:blipFill>
        <p:spPr>
          <a:xfrm>
            <a:off x="2405242" y="8955595"/>
            <a:ext cx="4065802" cy="2423146"/>
          </a:xfrm>
          <a:prstGeom prst="rect">
            <a:avLst/>
          </a:prstGeom>
        </p:spPr>
      </p:pic>
    </p:spTree>
    <p:extLst>
      <p:ext uri="{BB962C8B-B14F-4D97-AF65-F5344CB8AC3E}">
        <p14:creationId xmlns:p14="http://schemas.microsoft.com/office/powerpoint/2010/main" val="3087425824"/>
      </p:ext>
    </p:extLst>
  </p:cSld>
  <p:clrMapOvr>
    <a:masterClrMapping/>
  </p:clrMapOvr>
  <p:transition spd="med">
    <p:wipe dir="d"/>
  </p:transition>
</p:sld>
</file>

<file path=ppt/theme/theme1.xml><?xml version="1.0" encoding="utf-8"?>
<a:theme xmlns:a="http://schemas.openxmlformats.org/drawingml/2006/main" name="2">
  <a:themeElements>
    <a:clrScheme name="ウェーブ">
      <a:dk1>
        <a:sysClr val="windowText" lastClr="000000"/>
      </a:dk1>
      <a:lt1>
        <a:sysClr val="window" lastClr="FFFFFF"/>
      </a:lt1>
      <a:dk2>
        <a:srgbClr val="073E87"/>
      </a:dk2>
      <a:lt2>
        <a:srgbClr val="C6E7FC"/>
      </a:lt2>
      <a:accent1>
        <a:srgbClr val="31B6FD"/>
      </a:accent1>
      <a:accent2>
        <a:srgbClr val="4584D3"/>
      </a:accent2>
      <a:accent3>
        <a:srgbClr val="5BD078"/>
      </a:accent3>
      <a:accent4>
        <a:srgbClr val="A5D028"/>
      </a:accent4>
      <a:accent5>
        <a:srgbClr val="F5C040"/>
      </a:accent5>
      <a:accent6>
        <a:srgbClr val="05E0DB"/>
      </a:accent6>
      <a:hlink>
        <a:srgbClr val="0080FF"/>
      </a:hlink>
      <a:folHlink>
        <a:srgbClr val="5EAEFF"/>
      </a:folHlink>
    </a:clrScheme>
    <a:fontScheme name="MS Office Online">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1_Default Design 13">
        <a:dk1>
          <a:srgbClr val="7B7A8E"/>
        </a:dk1>
        <a:lt1>
          <a:srgbClr val="FFFFFF"/>
        </a:lt1>
        <a:dk2>
          <a:srgbClr val="9B9AB3"/>
        </a:dk2>
        <a:lt2>
          <a:srgbClr val="FFFFFF"/>
        </a:lt2>
        <a:accent1>
          <a:srgbClr val="807EB0"/>
        </a:accent1>
        <a:accent2>
          <a:srgbClr val="333399"/>
        </a:accent2>
        <a:accent3>
          <a:srgbClr val="CBCAD6"/>
        </a:accent3>
        <a:accent4>
          <a:srgbClr val="DADADA"/>
        </a:accent4>
        <a:accent5>
          <a:srgbClr val="C0C0D4"/>
        </a:accent5>
        <a:accent6>
          <a:srgbClr val="2D2D8A"/>
        </a:accent6>
        <a:hlink>
          <a:srgbClr val="DEE8F9"/>
        </a:hlink>
        <a:folHlink>
          <a:srgbClr val="D1CFFB"/>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3643</TotalTime>
  <Words>218</Words>
  <Application>Microsoft Office PowerPoint</Application>
  <PresentationFormat>A3 297x420 mm</PresentationFormat>
  <Paragraphs>22</Paragraphs>
  <Slides>1</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2</vt:i4>
      </vt:variant>
      <vt:variant>
        <vt:lpstr>スライド タイトル</vt:lpstr>
      </vt:variant>
      <vt:variant>
        <vt:i4>1</vt:i4>
      </vt:variant>
    </vt:vector>
  </HeadingPairs>
  <TitlesOfParts>
    <vt:vector size="9" baseType="lpstr">
      <vt:lpstr>Arial Unicode MS</vt:lpstr>
      <vt:lpstr>HGPｺﾞｼｯｸE</vt:lpstr>
      <vt:lpstr>ＭＳ Ｐゴシック</vt:lpstr>
      <vt:lpstr>游明朝</vt:lpstr>
      <vt:lpstr>Arial</vt:lpstr>
      <vt:lpstr>Calibri</vt:lpstr>
      <vt:lpstr>2</vt:lpstr>
      <vt:lpstr>Office ​​テーマ</vt:lpstr>
      <vt:lpstr>PowerPoint プレゼンテーション</vt:lpstr>
    </vt:vector>
  </TitlesOfParts>
  <Company>Microsoft</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低エネルギー逆光電子分光装置</dc:title>
  <dc:creator>komatsuzaki</dc:creator>
  <cp:lastModifiedBy>株式会社 エイエルエステクノロジー</cp:lastModifiedBy>
  <cp:revision>323</cp:revision>
  <cp:lastPrinted>2024-06-03T10:41:09Z</cp:lastPrinted>
  <dcterms:created xsi:type="dcterms:W3CDTF">2014-10-30T13:13:36Z</dcterms:created>
  <dcterms:modified xsi:type="dcterms:W3CDTF">2024-06-22T08:13:32Z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TC102402411041</vt:lpwstr>
  </property>
</Properties>
</file>