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9" r:id="rId1"/>
    <p:sldMasterId id="2147483845" r:id="rId2"/>
  </p:sldMasterIdLst>
  <p:notesMasterIdLst>
    <p:notesMasterId r:id="rId4"/>
  </p:notesMasterIdLst>
  <p:sldIdLst>
    <p:sldId id="360" r:id="rId3"/>
  </p:sldIdLst>
  <p:sldSz cx="9601200" cy="12801600" type="A3"/>
  <p:notesSz cx="6735763" cy="9866313"/>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Arial" charset="0"/>
      </a:defRPr>
    </a:lvl1pPr>
    <a:lvl2pPr marL="640080" algn="l" rtl="0" fontAlgn="base">
      <a:spcBef>
        <a:spcPct val="0"/>
      </a:spcBef>
      <a:spcAft>
        <a:spcPct val="0"/>
      </a:spcAft>
      <a:defRPr kern="1200">
        <a:solidFill>
          <a:schemeClr val="tx1"/>
        </a:solidFill>
        <a:latin typeface="Arial" charset="0"/>
        <a:ea typeface="ＭＳ Ｐゴシック" charset="-128"/>
        <a:cs typeface="Arial" charset="0"/>
      </a:defRPr>
    </a:lvl2pPr>
    <a:lvl3pPr marL="1280160" algn="l" rtl="0" fontAlgn="base">
      <a:spcBef>
        <a:spcPct val="0"/>
      </a:spcBef>
      <a:spcAft>
        <a:spcPct val="0"/>
      </a:spcAft>
      <a:defRPr kern="1200">
        <a:solidFill>
          <a:schemeClr val="tx1"/>
        </a:solidFill>
        <a:latin typeface="Arial" charset="0"/>
        <a:ea typeface="ＭＳ Ｐゴシック" charset="-128"/>
        <a:cs typeface="Arial" charset="0"/>
      </a:defRPr>
    </a:lvl3pPr>
    <a:lvl4pPr marL="1920240" algn="l" rtl="0" fontAlgn="base">
      <a:spcBef>
        <a:spcPct val="0"/>
      </a:spcBef>
      <a:spcAft>
        <a:spcPct val="0"/>
      </a:spcAft>
      <a:defRPr kern="1200">
        <a:solidFill>
          <a:schemeClr val="tx1"/>
        </a:solidFill>
        <a:latin typeface="Arial" charset="0"/>
        <a:ea typeface="ＭＳ Ｐゴシック" charset="-128"/>
        <a:cs typeface="Arial" charset="0"/>
      </a:defRPr>
    </a:lvl4pPr>
    <a:lvl5pPr marL="2560320" algn="l" rtl="0" fontAlgn="base">
      <a:spcBef>
        <a:spcPct val="0"/>
      </a:spcBef>
      <a:spcAft>
        <a:spcPct val="0"/>
      </a:spcAft>
      <a:defRPr kern="1200">
        <a:solidFill>
          <a:schemeClr val="tx1"/>
        </a:solidFill>
        <a:latin typeface="Arial" charset="0"/>
        <a:ea typeface="ＭＳ Ｐゴシック" charset="-128"/>
        <a:cs typeface="Arial" charset="0"/>
      </a:defRPr>
    </a:lvl5pPr>
    <a:lvl6pPr marL="3200400" algn="l" defTabSz="1280160" rtl="0" eaLnBrk="1" latinLnBrk="0" hangingPunct="1">
      <a:defRPr kern="1200">
        <a:solidFill>
          <a:schemeClr val="tx1"/>
        </a:solidFill>
        <a:latin typeface="Arial" charset="0"/>
        <a:ea typeface="ＭＳ Ｐゴシック" charset="-128"/>
        <a:cs typeface="Arial" charset="0"/>
      </a:defRPr>
    </a:lvl6pPr>
    <a:lvl7pPr marL="3840480" algn="l" defTabSz="1280160" rtl="0" eaLnBrk="1" latinLnBrk="0" hangingPunct="1">
      <a:defRPr kern="1200">
        <a:solidFill>
          <a:schemeClr val="tx1"/>
        </a:solidFill>
        <a:latin typeface="Arial" charset="0"/>
        <a:ea typeface="ＭＳ Ｐゴシック" charset="-128"/>
        <a:cs typeface="Arial" charset="0"/>
      </a:defRPr>
    </a:lvl7pPr>
    <a:lvl8pPr marL="4480560" algn="l" defTabSz="1280160" rtl="0" eaLnBrk="1" latinLnBrk="0" hangingPunct="1">
      <a:defRPr kern="1200">
        <a:solidFill>
          <a:schemeClr val="tx1"/>
        </a:solidFill>
        <a:latin typeface="Arial" charset="0"/>
        <a:ea typeface="ＭＳ Ｐゴシック" charset="-128"/>
        <a:cs typeface="Arial" charset="0"/>
      </a:defRPr>
    </a:lvl8pPr>
    <a:lvl9pPr marL="5120640" algn="l" defTabSz="1280160" rtl="0" eaLnBrk="1" latinLnBrk="0" hangingPunct="1">
      <a:defRPr kern="1200">
        <a:solidFill>
          <a:schemeClr val="tx1"/>
        </a:solidFill>
        <a:latin typeface="Arial" charset="0"/>
        <a:ea typeface="ＭＳ Ｐゴシック" charset="-128"/>
        <a:cs typeface="Arial" charset="0"/>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guide id="3" orient="horz" pos="4032">
          <p15:clr>
            <a:srgbClr val="A4A3A4"/>
          </p15:clr>
        </p15:guide>
        <p15:guide id="4" pos="30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ECFF"/>
    <a:srgbClr val="FF3300"/>
    <a:srgbClr val="FF33CC"/>
    <a:srgbClr val="E0A05A"/>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16" autoAdjust="0"/>
    <p:restoredTop sz="94926" autoAdjust="0"/>
  </p:normalViewPr>
  <p:slideViewPr>
    <p:cSldViewPr snapToGrid="0">
      <p:cViewPr varScale="1">
        <p:scale>
          <a:sx n="32" d="100"/>
          <a:sy n="32" d="100"/>
        </p:scale>
        <p:origin x="2484" y="24"/>
      </p:cViewPr>
      <p:guideLst>
        <p:guide orient="horz" pos="2880"/>
        <p:guide pos="2160"/>
        <p:guide orient="horz" pos="4032"/>
        <p:guide pos="3024"/>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mn-ea"/>
                <a:cs typeface="+mn-cs"/>
              </a:defRPr>
            </a:lvl1pPr>
          </a:lstStyle>
          <a:p>
            <a:pPr>
              <a:defRPr/>
            </a:pPr>
            <a:endParaRPr lang="en-US" altLang="ja-JP"/>
          </a:p>
        </p:txBody>
      </p:sp>
      <p:sp>
        <p:nvSpPr>
          <p:cNvPr id="6147" name="Rectangle 3"/>
          <p:cNvSpPr>
            <a:spLocks noGrp="1" noChangeArrowheads="1"/>
          </p:cNvSpPr>
          <p:nvPr>
            <p:ph type="dt" idx="1"/>
          </p:nvPr>
        </p:nvSpPr>
        <p:spPr bwMode="auto">
          <a:xfrm>
            <a:off x="3815373" y="0"/>
            <a:ext cx="2918831" cy="4933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mn-ea"/>
                <a:cs typeface="+mn-cs"/>
              </a:defRPr>
            </a:lvl1pPr>
          </a:lstStyle>
          <a:p>
            <a:pPr>
              <a:defRPr/>
            </a:pPr>
            <a:endParaRPr lang="en-US" altLang="ja-JP"/>
          </a:p>
        </p:txBody>
      </p:sp>
      <p:sp>
        <p:nvSpPr>
          <p:cNvPr id="28676" name="Rectangle 4"/>
          <p:cNvSpPr>
            <a:spLocks noGrp="1" noRot="1" noChangeAspect="1" noChangeArrowheads="1" noTextEdit="1"/>
          </p:cNvSpPr>
          <p:nvPr>
            <p:ph type="sldImg" idx="2"/>
          </p:nvPr>
        </p:nvSpPr>
        <p:spPr bwMode="auto">
          <a:xfrm>
            <a:off x="1979613" y="739775"/>
            <a:ext cx="2776537"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p:cNvSpPr>
            <a:spLocks noGrp="1" noChangeArrowheads="1"/>
          </p:cNvSpPr>
          <p:nvPr>
            <p:ph type="body" sz="quarter" idx="3"/>
          </p:nvPr>
        </p:nvSpPr>
        <p:spPr bwMode="auto">
          <a:xfrm>
            <a:off x="673577" y="4686499"/>
            <a:ext cx="5388610" cy="443984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6150" name="Rectangle 6"/>
          <p:cNvSpPr>
            <a:spLocks noGrp="1" noChangeArrowheads="1"/>
          </p:cNvSpPr>
          <p:nvPr>
            <p:ph type="ftr" sz="quarter" idx="4"/>
          </p:nvPr>
        </p:nvSpPr>
        <p:spPr bwMode="auto">
          <a:xfrm>
            <a:off x="0" y="9371285"/>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mn-ea"/>
                <a:cs typeface="+mn-cs"/>
              </a:defRPr>
            </a:lvl1pPr>
          </a:lstStyle>
          <a:p>
            <a:pPr>
              <a:defRPr/>
            </a:pPr>
            <a:endParaRPr lang="en-US" altLang="ja-JP"/>
          </a:p>
        </p:txBody>
      </p:sp>
      <p:sp>
        <p:nvSpPr>
          <p:cNvPr id="6151" name="Rectangle 7"/>
          <p:cNvSpPr>
            <a:spLocks noGrp="1" noChangeArrowheads="1"/>
          </p:cNvSpPr>
          <p:nvPr>
            <p:ph type="sldNum" sz="quarter" idx="5"/>
          </p:nvPr>
        </p:nvSpPr>
        <p:spPr bwMode="auto">
          <a:xfrm>
            <a:off x="3815373" y="9371285"/>
            <a:ext cx="2918831" cy="49331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mn-ea"/>
                <a:cs typeface="+mn-cs"/>
              </a:defRPr>
            </a:lvl1pPr>
          </a:lstStyle>
          <a:p>
            <a:pPr>
              <a:defRPr/>
            </a:pPr>
            <a:fld id="{B63B132D-F993-4C46-BE00-0E3AA23BC4DF}" type="slidenum">
              <a:rPr lang="en-US" altLang="ja-JP"/>
              <a:pPr>
                <a:defRPr/>
              </a:pPr>
              <a:t>‹#›</a:t>
            </a:fld>
            <a:endParaRPr lang="en-US" altLang="ja-JP"/>
          </a:p>
        </p:txBody>
      </p:sp>
    </p:spTree>
    <p:extLst>
      <p:ext uri="{BB962C8B-B14F-4D97-AF65-F5344CB8AC3E}">
        <p14:creationId xmlns:p14="http://schemas.microsoft.com/office/powerpoint/2010/main" val="2384605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Arial" charset="0"/>
        <a:ea typeface="+mn-ea"/>
        <a:cs typeface="+mn-cs"/>
      </a:defRPr>
    </a:lvl1pPr>
    <a:lvl2pPr marL="640080" algn="l" rtl="0" eaLnBrk="0" fontAlgn="base" hangingPunct="0">
      <a:spcBef>
        <a:spcPct val="30000"/>
      </a:spcBef>
      <a:spcAft>
        <a:spcPct val="0"/>
      </a:spcAft>
      <a:defRPr sz="1700" kern="1200">
        <a:solidFill>
          <a:schemeClr val="tx1"/>
        </a:solidFill>
        <a:latin typeface="Arial" charset="0"/>
        <a:ea typeface="+mn-ea"/>
        <a:cs typeface="+mn-cs"/>
      </a:defRPr>
    </a:lvl2pPr>
    <a:lvl3pPr marL="1280160" algn="l" rtl="0" eaLnBrk="0" fontAlgn="base" hangingPunct="0">
      <a:spcBef>
        <a:spcPct val="30000"/>
      </a:spcBef>
      <a:spcAft>
        <a:spcPct val="0"/>
      </a:spcAft>
      <a:defRPr sz="1700" kern="1200">
        <a:solidFill>
          <a:schemeClr val="tx1"/>
        </a:solidFill>
        <a:latin typeface="Arial" charset="0"/>
        <a:ea typeface="+mn-ea"/>
        <a:cs typeface="+mn-cs"/>
      </a:defRPr>
    </a:lvl3pPr>
    <a:lvl4pPr marL="1920240" algn="l" rtl="0" eaLnBrk="0" fontAlgn="base" hangingPunct="0">
      <a:spcBef>
        <a:spcPct val="30000"/>
      </a:spcBef>
      <a:spcAft>
        <a:spcPct val="0"/>
      </a:spcAft>
      <a:defRPr sz="1700" kern="1200">
        <a:solidFill>
          <a:schemeClr val="tx1"/>
        </a:solidFill>
        <a:latin typeface="Arial" charset="0"/>
        <a:ea typeface="+mn-ea"/>
        <a:cs typeface="+mn-cs"/>
      </a:defRPr>
    </a:lvl4pPr>
    <a:lvl5pPr marL="2560320" algn="l" rtl="0" eaLnBrk="0" fontAlgn="base" hangingPunct="0">
      <a:spcBef>
        <a:spcPct val="30000"/>
      </a:spcBef>
      <a:spcAft>
        <a:spcPct val="0"/>
      </a:spcAft>
      <a:defRPr sz="1700" kern="1200">
        <a:solidFill>
          <a:schemeClr val="tx1"/>
        </a:solidFill>
        <a:latin typeface="Arial" charset="0"/>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B63B132D-F993-4C46-BE00-0E3AA23BC4DF}" type="slidenum">
              <a:rPr lang="en-US" altLang="ja-JP" smtClean="0"/>
              <a:pPr>
                <a:defRPr/>
              </a:pPr>
              <a:t>1</a:t>
            </a:fld>
            <a:endParaRPr lang="en-US" altLang="ja-JP"/>
          </a:p>
        </p:txBody>
      </p:sp>
    </p:spTree>
    <p:extLst>
      <p:ext uri="{BB962C8B-B14F-4D97-AF65-F5344CB8AC3E}">
        <p14:creationId xmlns:p14="http://schemas.microsoft.com/office/powerpoint/2010/main" val="12011645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20090" y="3976802"/>
            <a:ext cx="8161020" cy="2744046"/>
          </a:xfrm>
        </p:spPr>
        <p:txBody>
          <a:bodyPr/>
          <a:lstStyle>
            <a:lvl1pPr algn="ctr">
              <a:defRPr sz="4600">
                <a:solidFill>
                  <a:schemeClr val="tx1"/>
                </a:solidFill>
              </a:defRPr>
            </a:lvl1pPr>
          </a:lstStyle>
          <a:p>
            <a:r>
              <a:rPr lang="ja-JP" altLang="en-US"/>
              <a:t>マスター タイトルの書式設定</a:t>
            </a:r>
            <a:endParaRPr lang="en-US" altLang="ja-JP"/>
          </a:p>
        </p:txBody>
      </p:sp>
      <p:sp>
        <p:nvSpPr>
          <p:cNvPr id="4099" name="Rectangle 3"/>
          <p:cNvSpPr>
            <a:spLocks noGrp="1" noChangeArrowheads="1"/>
          </p:cNvSpPr>
          <p:nvPr>
            <p:ph type="subTitle" idx="1"/>
          </p:nvPr>
        </p:nvSpPr>
        <p:spPr>
          <a:xfrm>
            <a:off x="1440180" y="7254240"/>
            <a:ext cx="6720840" cy="3271520"/>
          </a:xfrm>
        </p:spPr>
        <p:txBody>
          <a:bodyPr/>
          <a:lstStyle>
            <a:lvl1pPr marL="0" indent="0" algn="ctr">
              <a:defRPr sz="3400">
                <a:solidFill>
                  <a:srgbClr val="FF9900"/>
                </a:solidFill>
              </a:defRPr>
            </a:lvl1pPr>
          </a:lstStyle>
          <a:p>
            <a:r>
              <a:rPr lang="ja-JP" altLang="en-US"/>
              <a:t>マスター サブタイトルの書式設定</a:t>
            </a:r>
            <a:endParaRPr lang="en-US" altLang="ja-JP"/>
          </a:p>
        </p:txBody>
      </p:sp>
      <p:sp>
        <p:nvSpPr>
          <p:cNvPr id="4" name="Rectangle 4"/>
          <p:cNvSpPr>
            <a:spLocks noGrp="1" noChangeArrowheads="1"/>
          </p:cNvSpPr>
          <p:nvPr>
            <p:ph type="dt" sz="half" idx="10"/>
          </p:nvPr>
        </p:nvSpPr>
        <p:spPr>
          <a:xfrm>
            <a:off x="480060" y="11657754"/>
            <a:ext cx="2240280" cy="889000"/>
          </a:xfrm>
        </p:spPr>
        <p:txBody>
          <a:bodyPr/>
          <a:lstStyle>
            <a:lvl1pPr>
              <a:defRPr sz="1900"/>
            </a:lvl1pPr>
          </a:lstStyle>
          <a:p>
            <a:pPr>
              <a:defRPr/>
            </a:pPr>
            <a:endParaRPr lang="en-US" altLang="ja-JP"/>
          </a:p>
        </p:txBody>
      </p:sp>
      <p:sp>
        <p:nvSpPr>
          <p:cNvPr id="5" name="Rectangle 5"/>
          <p:cNvSpPr>
            <a:spLocks noGrp="1" noChangeArrowheads="1"/>
          </p:cNvSpPr>
          <p:nvPr>
            <p:ph type="ftr" sz="quarter" idx="11"/>
          </p:nvPr>
        </p:nvSpPr>
        <p:spPr>
          <a:xfrm>
            <a:off x="3280410" y="11574780"/>
            <a:ext cx="3040380" cy="889000"/>
          </a:xfrm>
        </p:spPr>
        <p:txBody>
          <a:bodyPr/>
          <a:lstStyle>
            <a:lvl1pPr>
              <a:defRPr sz="1900"/>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Rectangle 6"/>
          <p:cNvSpPr>
            <a:spLocks noGrp="1" noChangeArrowheads="1"/>
          </p:cNvSpPr>
          <p:nvPr>
            <p:ph type="sldNum" sz="quarter" idx="12"/>
          </p:nvPr>
        </p:nvSpPr>
        <p:spPr>
          <a:xfrm>
            <a:off x="6880860" y="11657754"/>
            <a:ext cx="2240280" cy="889000"/>
          </a:xfrm>
        </p:spPr>
        <p:txBody>
          <a:bodyPr/>
          <a:lstStyle>
            <a:lvl1pPr>
              <a:defRPr sz="1900"/>
            </a:lvl1pPr>
          </a:lstStyle>
          <a:p>
            <a:pPr>
              <a:defRPr/>
            </a:pPr>
            <a:fld id="{48EB9FBD-1AAF-4474-8F3D-27E78C23BD38}" type="slidenum">
              <a:rPr lang="en-US" altLang="ja-JP"/>
              <a:pPr>
                <a:defRPr/>
              </a:pPr>
              <a:t>‹#›</a:t>
            </a:fld>
            <a:endParaRPr lang="en-US" altLang="ja-JP"/>
          </a:p>
        </p:txBody>
      </p:sp>
    </p:spTree>
    <p:extLst>
      <p:ext uri="{BB962C8B-B14F-4D97-AF65-F5344CB8AC3E}">
        <p14:creationId xmlns:p14="http://schemas.microsoft.com/office/powerpoint/2010/main" val="540155644"/>
      </p:ext>
    </p:extLst>
  </p:cSld>
  <p:clrMapOvr>
    <a:masterClrMapping/>
  </p:clrMapOvr>
  <p:transition spd="med">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801866E5-6FE1-4444-B9AD-5E98300BC0A4}" type="slidenum">
              <a:rPr lang="en-US" altLang="ja-JP"/>
              <a:pPr>
                <a:defRPr/>
              </a:pPr>
              <a:t>‹#›</a:t>
            </a:fld>
            <a:endParaRPr lang="en-US" altLang="ja-JP"/>
          </a:p>
        </p:txBody>
      </p:sp>
    </p:spTree>
    <p:extLst>
      <p:ext uri="{BB962C8B-B14F-4D97-AF65-F5344CB8AC3E}">
        <p14:creationId xmlns:p14="http://schemas.microsoft.com/office/powerpoint/2010/main" val="828273385"/>
      </p:ext>
    </p:extLst>
  </p:cSld>
  <p:clrMapOvr>
    <a:masterClrMapping/>
  </p:clrMapOvr>
  <p:transition spd="med">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972544" y="136322"/>
            <a:ext cx="2248614" cy="10958406"/>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225029" y="136322"/>
            <a:ext cx="6587490" cy="1095840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9CD0652-24F2-471E-93C9-F3004131AAD8}" type="slidenum">
              <a:rPr lang="en-US" altLang="ja-JP"/>
              <a:pPr>
                <a:defRPr/>
              </a:pPr>
              <a:t>‹#›</a:t>
            </a:fld>
            <a:endParaRPr lang="en-US" altLang="ja-JP"/>
          </a:p>
        </p:txBody>
      </p:sp>
    </p:spTree>
    <p:extLst>
      <p:ext uri="{BB962C8B-B14F-4D97-AF65-F5344CB8AC3E}">
        <p14:creationId xmlns:p14="http://schemas.microsoft.com/office/powerpoint/2010/main" val="1718283542"/>
      </p:ext>
    </p:extLst>
  </p:cSld>
  <p:clrMapOvr>
    <a:masterClrMapping/>
  </p:clrMapOvr>
  <p:transition spd="med">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225029" y="136314"/>
            <a:ext cx="8641080" cy="1137920"/>
          </a:xfrm>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68381" y="1706880"/>
            <a:ext cx="4345543" cy="93878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873943" y="1706880"/>
            <a:ext cx="4347210" cy="93878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9AF1A610-4B32-4B63-A0A9-DBC8EC1D1249}" type="slidenum">
              <a:rPr lang="en-US" altLang="ja-JP"/>
              <a:pPr>
                <a:defRPr/>
              </a:pPr>
              <a:t>‹#›</a:t>
            </a:fld>
            <a:endParaRPr lang="en-US" altLang="ja-JP"/>
          </a:p>
        </p:txBody>
      </p:sp>
    </p:spTree>
    <p:extLst>
      <p:ext uri="{BB962C8B-B14F-4D97-AF65-F5344CB8AC3E}">
        <p14:creationId xmlns:p14="http://schemas.microsoft.com/office/powerpoint/2010/main" val="2487943414"/>
      </p:ext>
    </p:extLst>
  </p:cSld>
  <p:clrMapOvr>
    <a:masterClrMapping/>
  </p:clrMapOvr>
  <p:transition spd="med">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25029" y="136314"/>
            <a:ext cx="8641080" cy="1137920"/>
          </a:xfrm>
        </p:spPr>
        <p:txBody>
          <a:bodyPr/>
          <a:lstStyle/>
          <a:p>
            <a:r>
              <a:rPr lang="ja-JP" altLang="en-US"/>
              <a:t>マスター タイトルの書式設定</a:t>
            </a:r>
          </a:p>
        </p:txBody>
      </p:sp>
      <p:sp>
        <p:nvSpPr>
          <p:cNvPr id="3" name="テキスト プレースホルダ 2"/>
          <p:cNvSpPr>
            <a:spLocks noGrp="1"/>
          </p:cNvSpPr>
          <p:nvPr>
            <p:ph type="body" sz="half" idx="1"/>
          </p:nvPr>
        </p:nvSpPr>
        <p:spPr>
          <a:xfrm>
            <a:off x="368381" y="1706880"/>
            <a:ext cx="4345543" cy="93878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873943" y="1706880"/>
            <a:ext cx="4347210" cy="938784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354BBE8E-63A1-4C74-9BD2-E652E5ABA47E}" type="slidenum">
              <a:rPr lang="en-US" altLang="ja-JP"/>
              <a:pPr>
                <a:defRPr/>
              </a:pPr>
              <a:t>‹#›</a:t>
            </a:fld>
            <a:endParaRPr lang="en-US" altLang="ja-JP"/>
          </a:p>
        </p:txBody>
      </p:sp>
    </p:spTree>
    <p:extLst>
      <p:ext uri="{BB962C8B-B14F-4D97-AF65-F5344CB8AC3E}">
        <p14:creationId xmlns:p14="http://schemas.microsoft.com/office/powerpoint/2010/main" val="1658999606"/>
      </p:ext>
    </p:extLst>
  </p:cSld>
  <p:clrMapOvr>
    <a:masterClrMapping/>
  </p:clrMapOvr>
  <p:transition spd="med">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20090" y="3976803"/>
            <a:ext cx="8161020" cy="2744046"/>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40180" y="7254240"/>
            <a:ext cx="6720840" cy="327152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スライド番号プレースホルダー 5"/>
          <p:cNvSpPr>
            <a:spLocks noGrp="1"/>
          </p:cNvSpPr>
          <p:nvPr>
            <p:ph type="sldNum" sz="quarter" idx="12"/>
          </p:nvPr>
        </p:nvSpPr>
        <p:spPr/>
        <p:txBody>
          <a:bodyPr/>
          <a:lstStyle/>
          <a:p>
            <a:pPr>
              <a:defRPr/>
            </a:pPr>
            <a:fld id="{48EB9FBD-1AAF-4474-8F3D-27E78C23BD38}" type="slidenum">
              <a:rPr lang="en-US" altLang="ja-JP" smtClean="0"/>
              <a:pPr>
                <a:defRPr/>
              </a:pPr>
              <a:t>‹#›</a:t>
            </a:fld>
            <a:endParaRPr lang="en-US" altLang="ja-JP"/>
          </a:p>
        </p:txBody>
      </p:sp>
    </p:spTree>
    <p:extLst>
      <p:ext uri="{BB962C8B-B14F-4D97-AF65-F5344CB8AC3E}">
        <p14:creationId xmlns:p14="http://schemas.microsoft.com/office/powerpoint/2010/main" val="2148633739"/>
      </p:ext>
    </p:extLst>
  </p:cSld>
  <p:clrMapOvr>
    <a:masterClrMapping/>
  </p:clrMapOvr>
  <p:transition spd="med">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スライド番号プレースホルダー 5"/>
          <p:cNvSpPr>
            <a:spLocks noGrp="1"/>
          </p:cNvSpPr>
          <p:nvPr>
            <p:ph type="sldNum" sz="quarter" idx="12"/>
          </p:nvPr>
        </p:nvSpPr>
        <p:spPr/>
        <p:txBody>
          <a:bodyPr/>
          <a:lstStyle/>
          <a:p>
            <a:pPr>
              <a:defRPr/>
            </a:pPr>
            <a:fld id="{5E7CEC29-6D4A-4F91-A684-906F9E6ECA2A}" type="slidenum">
              <a:rPr lang="en-US" altLang="ja-JP" smtClean="0"/>
              <a:pPr>
                <a:defRPr/>
              </a:pPr>
              <a:t>‹#›</a:t>
            </a:fld>
            <a:endParaRPr lang="en-US" altLang="ja-JP"/>
          </a:p>
        </p:txBody>
      </p:sp>
    </p:spTree>
    <p:extLst>
      <p:ext uri="{BB962C8B-B14F-4D97-AF65-F5344CB8AC3E}">
        <p14:creationId xmlns:p14="http://schemas.microsoft.com/office/powerpoint/2010/main" val="704807299"/>
      </p:ext>
    </p:extLst>
  </p:cSld>
  <p:clrMapOvr>
    <a:masterClrMapping/>
  </p:clrMapOvr>
  <p:transition spd="med">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58429" y="5425874"/>
            <a:ext cx="8161020" cy="2800349"/>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スライド番号プレースホルダー 5"/>
          <p:cNvSpPr>
            <a:spLocks noGrp="1"/>
          </p:cNvSpPr>
          <p:nvPr>
            <p:ph type="sldNum" sz="quarter" idx="12"/>
          </p:nvPr>
        </p:nvSpPr>
        <p:spPr/>
        <p:txBody>
          <a:bodyPr/>
          <a:lstStyle/>
          <a:p>
            <a:pPr>
              <a:defRPr/>
            </a:pPr>
            <a:fld id="{00968DFB-2724-4794-89C0-EB8C625695F0}" type="slidenum">
              <a:rPr lang="en-US" altLang="ja-JP" smtClean="0"/>
              <a:pPr>
                <a:defRPr/>
              </a:pPr>
              <a:t>‹#›</a:t>
            </a:fld>
            <a:endParaRPr lang="en-US" altLang="ja-JP"/>
          </a:p>
        </p:txBody>
      </p:sp>
    </p:spTree>
    <p:extLst>
      <p:ext uri="{BB962C8B-B14F-4D97-AF65-F5344CB8AC3E}">
        <p14:creationId xmlns:p14="http://schemas.microsoft.com/office/powerpoint/2010/main" val="2790646779"/>
      </p:ext>
    </p:extLst>
  </p:cSld>
  <p:clrMapOvr>
    <a:masterClrMapping/>
  </p:clrMapOvr>
  <p:transition spd="med">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60049" y="3982722"/>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680464" y="3982722"/>
            <a:ext cx="3160395" cy="11263631"/>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スライド番号プレースホルダー 6"/>
          <p:cNvSpPr>
            <a:spLocks noGrp="1"/>
          </p:cNvSpPr>
          <p:nvPr>
            <p:ph type="sldNum" sz="quarter" idx="12"/>
          </p:nvPr>
        </p:nvSpPr>
        <p:spPr/>
        <p:txBody>
          <a:bodyPr/>
          <a:lstStyle/>
          <a:p>
            <a:pPr>
              <a:defRPr/>
            </a:pPr>
            <a:fld id="{B749E597-23E9-4DA3-8F2D-6A0FADE70694}" type="slidenum">
              <a:rPr lang="en-US" altLang="ja-JP" smtClean="0"/>
              <a:pPr>
                <a:defRPr/>
              </a:pPr>
              <a:t>‹#›</a:t>
            </a:fld>
            <a:endParaRPr lang="en-US" altLang="ja-JP"/>
          </a:p>
        </p:txBody>
      </p:sp>
    </p:spTree>
    <p:extLst>
      <p:ext uri="{BB962C8B-B14F-4D97-AF65-F5344CB8AC3E}">
        <p14:creationId xmlns:p14="http://schemas.microsoft.com/office/powerpoint/2010/main" val="3424819856"/>
      </p:ext>
    </p:extLst>
  </p:cSld>
  <p:clrMapOvr>
    <a:masterClrMapping/>
  </p:clrMapOvr>
  <p:transition spd="med">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4" y="2865544"/>
            <a:ext cx="4242197"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80064" y="4059766"/>
            <a:ext cx="4242197"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877283" y="2865544"/>
            <a:ext cx="4243863" cy="1194222"/>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877283" y="4059766"/>
            <a:ext cx="4243863" cy="7375738"/>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9" name="スライド番号プレースホルダー 8"/>
          <p:cNvSpPr>
            <a:spLocks noGrp="1"/>
          </p:cNvSpPr>
          <p:nvPr>
            <p:ph type="sldNum" sz="quarter" idx="12"/>
          </p:nvPr>
        </p:nvSpPr>
        <p:spPr/>
        <p:txBody>
          <a:bodyPr/>
          <a:lstStyle/>
          <a:p>
            <a:pPr>
              <a:defRPr/>
            </a:pPr>
            <a:fld id="{B385B61D-2281-4050-B348-F6D068F97FFB}" type="slidenum">
              <a:rPr lang="en-US" altLang="ja-JP" smtClean="0"/>
              <a:pPr>
                <a:defRPr/>
              </a:pPr>
              <a:t>‹#›</a:t>
            </a:fld>
            <a:endParaRPr lang="en-US" altLang="ja-JP"/>
          </a:p>
        </p:txBody>
      </p:sp>
    </p:spTree>
    <p:extLst>
      <p:ext uri="{BB962C8B-B14F-4D97-AF65-F5344CB8AC3E}">
        <p14:creationId xmlns:p14="http://schemas.microsoft.com/office/powerpoint/2010/main" val="961082150"/>
      </p:ext>
    </p:extLst>
  </p:cSld>
  <p:clrMapOvr>
    <a:masterClrMapping/>
  </p:clrMapOvr>
  <p:transition spd="med">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5" name="スライド番号プレースホルダー 4"/>
          <p:cNvSpPr>
            <a:spLocks noGrp="1"/>
          </p:cNvSpPr>
          <p:nvPr>
            <p:ph type="sldNum" sz="quarter" idx="12"/>
          </p:nvPr>
        </p:nvSpPr>
        <p:spPr/>
        <p:txBody>
          <a:bodyPr/>
          <a:lstStyle/>
          <a:p>
            <a:pPr>
              <a:defRPr/>
            </a:pPr>
            <a:fld id="{D9A224E1-51F9-4F14-937B-E98CB9B1B124}" type="slidenum">
              <a:rPr lang="en-US" altLang="ja-JP" smtClean="0"/>
              <a:pPr>
                <a:defRPr/>
              </a:pPr>
              <a:t>‹#›</a:t>
            </a:fld>
            <a:endParaRPr lang="en-US" altLang="ja-JP"/>
          </a:p>
        </p:txBody>
      </p:sp>
    </p:spTree>
    <p:extLst>
      <p:ext uri="{BB962C8B-B14F-4D97-AF65-F5344CB8AC3E}">
        <p14:creationId xmlns:p14="http://schemas.microsoft.com/office/powerpoint/2010/main" val="3744624777"/>
      </p:ext>
    </p:extLst>
  </p:cSld>
  <p:clrMapOvr>
    <a:masterClrMapping/>
  </p:clrMapOvr>
  <p:transition spd="med">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5E7CEC29-6D4A-4F91-A684-906F9E6ECA2A}" type="slidenum">
              <a:rPr lang="en-US" altLang="ja-JP"/>
              <a:pPr>
                <a:defRPr/>
              </a:pPr>
              <a:t>‹#›</a:t>
            </a:fld>
            <a:endParaRPr lang="en-US" altLang="ja-JP"/>
          </a:p>
        </p:txBody>
      </p:sp>
    </p:spTree>
    <p:extLst>
      <p:ext uri="{BB962C8B-B14F-4D97-AF65-F5344CB8AC3E}">
        <p14:creationId xmlns:p14="http://schemas.microsoft.com/office/powerpoint/2010/main" val="70469395"/>
      </p:ext>
    </p:extLst>
  </p:cSld>
  <p:clrMapOvr>
    <a:masterClrMapping/>
  </p:clrMapOvr>
  <p:transition spd="med">
    <p:wipe dir="d"/>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4" name="スライド番号プレースホルダー 3"/>
          <p:cNvSpPr>
            <a:spLocks noGrp="1"/>
          </p:cNvSpPr>
          <p:nvPr>
            <p:ph type="sldNum" sz="quarter" idx="12"/>
          </p:nvPr>
        </p:nvSpPr>
        <p:spPr/>
        <p:txBody>
          <a:bodyPr/>
          <a:lstStyle/>
          <a:p>
            <a:pPr>
              <a:defRPr/>
            </a:pPr>
            <a:fld id="{2F1F513E-5557-4D11-8568-9AF0787F78E0}" type="slidenum">
              <a:rPr lang="en-US" altLang="ja-JP" smtClean="0"/>
              <a:pPr>
                <a:defRPr/>
              </a:pPr>
              <a:t>‹#›</a:t>
            </a:fld>
            <a:endParaRPr lang="en-US" altLang="ja-JP"/>
          </a:p>
        </p:txBody>
      </p:sp>
    </p:spTree>
    <p:extLst>
      <p:ext uri="{BB962C8B-B14F-4D97-AF65-F5344CB8AC3E}">
        <p14:creationId xmlns:p14="http://schemas.microsoft.com/office/powerpoint/2010/main" val="3052295523"/>
      </p:ext>
    </p:extLst>
  </p:cSld>
  <p:clrMapOvr>
    <a:masterClrMapping/>
  </p:clrMapOvr>
  <p:transition spd="med">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6" y="509694"/>
            <a:ext cx="3158729" cy="216916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753808" y="509703"/>
            <a:ext cx="5367338" cy="10925811"/>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80066" y="2678863"/>
            <a:ext cx="3158729" cy="875665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スライド番号プレースホルダー 6"/>
          <p:cNvSpPr>
            <a:spLocks noGrp="1"/>
          </p:cNvSpPr>
          <p:nvPr>
            <p:ph type="sldNum" sz="quarter" idx="12"/>
          </p:nvPr>
        </p:nvSpPr>
        <p:spPr/>
        <p:txBody>
          <a:bodyPr/>
          <a:lstStyle/>
          <a:p>
            <a:pPr>
              <a:defRPr/>
            </a:pPr>
            <a:fld id="{F5EFEF1A-FD6A-40DB-8395-F5EA02D67286}" type="slidenum">
              <a:rPr lang="en-US" altLang="ja-JP" smtClean="0"/>
              <a:pPr>
                <a:defRPr/>
              </a:pPr>
              <a:t>‹#›</a:t>
            </a:fld>
            <a:endParaRPr lang="en-US" altLang="ja-JP"/>
          </a:p>
        </p:txBody>
      </p:sp>
    </p:spTree>
    <p:extLst>
      <p:ext uri="{BB962C8B-B14F-4D97-AF65-F5344CB8AC3E}">
        <p14:creationId xmlns:p14="http://schemas.microsoft.com/office/powerpoint/2010/main" val="3815622262"/>
      </p:ext>
    </p:extLst>
  </p:cSld>
  <p:clrMapOvr>
    <a:masterClrMapping/>
  </p:clrMapOvr>
  <p:hf sldNum="0" hd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2"/>
            <a:ext cx="5760720" cy="1057911"/>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1881902" y="1143846"/>
            <a:ext cx="5760720" cy="768096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1881902" y="10019033"/>
            <a:ext cx="5760720" cy="1502409"/>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スライド番号プレースホルダー 6"/>
          <p:cNvSpPr>
            <a:spLocks noGrp="1"/>
          </p:cNvSpPr>
          <p:nvPr>
            <p:ph type="sldNum" sz="quarter" idx="12"/>
          </p:nvPr>
        </p:nvSpPr>
        <p:spPr/>
        <p:txBody>
          <a:bodyPr/>
          <a:lstStyle/>
          <a:p>
            <a:pPr>
              <a:defRPr/>
            </a:pPr>
            <a:fld id="{428ECA3F-563F-4BC9-8D75-EB43EE50711E}" type="slidenum">
              <a:rPr lang="en-US" altLang="ja-JP" smtClean="0"/>
              <a:pPr>
                <a:defRPr/>
              </a:pPr>
              <a:t>‹#›</a:t>
            </a:fld>
            <a:endParaRPr lang="en-US" altLang="ja-JP"/>
          </a:p>
        </p:txBody>
      </p:sp>
    </p:spTree>
    <p:extLst>
      <p:ext uri="{BB962C8B-B14F-4D97-AF65-F5344CB8AC3E}">
        <p14:creationId xmlns:p14="http://schemas.microsoft.com/office/powerpoint/2010/main" val="1230263167"/>
      </p:ext>
    </p:extLst>
  </p:cSld>
  <p:clrMapOvr>
    <a:masterClrMapping/>
  </p:clrMapOvr>
  <p:transition spd="med">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スライド番号プレースホルダー 5"/>
          <p:cNvSpPr>
            <a:spLocks noGrp="1"/>
          </p:cNvSpPr>
          <p:nvPr>
            <p:ph type="sldNum" sz="quarter" idx="12"/>
          </p:nvPr>
        </p:nvSpPr>
        <p:spPr/>
        <p:txBody>
          <a:bodyPr/>
          <a:lstStyle/>
          <a:p>
            <a:pPr>
              <a:defRPr/>
            </a:pPr>
            <a:fld id="{F5EFEF1A-FD6A-40DB-8395-F5EA02D67286}" type="slidenum">
              <a:rPr lang="en-US" altLang="ja-JP" smtClean="0"/>
              <a:pPr>
                <a:defRPr/>
              </a:pPr>
              <a:t>‹#›</a:t>
            </a:fld>
            <a:endParaRPr lang="en-US" altLang="ja-JP"/>
          </a:p>
        </p:txBody>
      </p:sp>
    </p:spTree>
    <p:extLst>
      <p:ext uri="{BB962C8B-B14F-4D97-AF65-F5344CB8AC3E}">
        <p14:creationId xmlns:p14="http://schemas.microsoft.com/office/powerpoint/2010/main" val="816644408"/>
      </p:ext>
    </p:extLst>
  </p:cSld>
  <p:clrMapOvr>
    <a:masterClrMapping/>
  </p:clrMapOvr>
  <p:hf sldNum="0" hdr="0" dt="0"/>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220652" y="684531"/>
            <a:ext cx="1620203" cy="1456182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60051" y="684531"/>
            <a:ext cx="4700588" cy="1456182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スライド番号プレースホルダー 5"/>
          <p:cNvSpPr>
            <a:spLocks noGrp="1"/>
          </p:cNvSpPr>
          <p:nvPr>
            <p:ph type="sldNum" sz="quarter" idx="12"/>
          </p:nvPr>
        </p:nvSpPr>
        <p:spPr/>
        <p:txBody>
          <a:bodyPr/>
          <a:lstStyle/>
          <a:p>
            <a:pPr>
              <a:defRPr/>
            </a:pPr>
            <a:fld id="{F5EFEF1A-FD6A-40DB-8395-F5EA02D67286}" type="slidenum">
              <a:rPr lang="en-US" altLang="ja-JP" smtClean="0"/>
              <a:pPr>
                <a:defRPr/>
              </a:pPr>
              <a:t>‹#›</a:t>
            </a:fld>
            <a:endParaRPr lang="en-US" altLang="ja-JP"/>
          </a:p>
        </p:txBody>
      </p:sp>
    </p:spTree>
    <p:extLst>
      <p:ext uri="{BB962C8B-B14F-4D97-AF65-F5344CB8AC3E}">
        <p14:creationId xmlns:p14="http://schemas.microsoft.com/office/powerpoint/2010/main" val="315830393"/>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58429" y="8226214"/>
            <a:ext cx="8161020" cy="2542540"/>
          </a:xfrm>
        </p:spPr>
        <p:txBody>
          <a:bodyPr anchor="t"/>
          <a:lstStyle>
            <a:lvl1pPr algn="l">
              <a:defRPr sz="42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58429" y="5425871"/>
            <a:ext cx="8161020" cy="2800349"/>
          </a:xfrm>
        </p:spPr>
        <p:txBody>
          <a:bodyPr anchor="b"/>
          <a:lstStyle>
            <a:lvl1pPr marL="0" indent="0">
              <a:buNone/>
              <a:defRPr sz="2100"/>
            </a:lvl1pPr>
            <a:lvl2pPr marL="480060" indent="0">
              <a:buNone/>
              <a:defRPr sz="1900"/>
            </a:lvl2pPr>
            <a:lvl3pPr marL="960120" indent="0">
              <a:buNone/>
              <a:defRPr sz="1700"/>
            </a:lvl3pPr>
            <a:lvl4pPr marL="1440180" indent="0">
              <a:buNone/>
              <a:defRPr sz="1500"/>
            </a:lvl4pPr>
            <a:lvl5pPr marL="1920240" indent="0">
              <a:buNone/>
              <a:defRPr sz="1500"/>
            </a:lvl5pPr>
            <a:lvl6pPr marL="2400300" indent="0">
              <a:buNone/>
              <a:defRPr sz="1500"/>
            </a:lvl6pPr>
            <a:lvl7pPr marL="2880360" indent="0">
              <a:buNone/>
              <a:defRPr sz="1500"/>
            </a:lvl7pPr>
            <a:lvl8pPr marL="3360420" indent="0">
              <a:buNone/>
              <a:defRPr sz="1500"/>
            </a:lvl8pPr>
            <a:lvl9pPr marL="3840480" indent="0">
              <a:buNone/>
              <a:defRPr sz="15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00968DFB-2724-4794-89C0-EB8C625695F0}" type="slidenum">
              <a:rPr lang="en-US" altLang="ja-JP"/>
              <a:pPr>
                <a:defRPr/>
              </a:pPr>
              <a:t>‹#›</a:t>
            </a:fld>
            <a:endParaRPr lang="en-US" altLang="ja-JP"/>
          </a:p>
        </p:txBody>
      </p:sp>
    </p:spTree>
    <p:extLst>
      <p:ext uri="{BB962C8B-B14F-4D97-AF65-F5344CB8AC3E}">
        <p14:creationId xmlns:p14="http://schemas.microsoft.com/office/powerpoint/2010/main" val="2186192674"/>
      </p:ext>
    </p:extLst>
  </p:cSld>
  <p:clrMapOvr>
    <a:masterClrMapping/>
  </p:clrMapOvr>
  <p:transition spd="med">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368381" y="1706880"/>
            <a:ext cx="4345543" cy="938784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873943" y="1706880"/>
            <a:ext cx="4347210" cy="938784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B749E597-23E9-4DA3-8F2D-6A0FADE70694}" type="slidenum">
              <a:rPr lang="en-US" altLang="ja-JP"/>
              <a:pPr>
                <a:defRPr/>
              </a:pPr>
              <a:t>‹#›</a:t>
            </a:fld>
            <a:endParaRPr lang="en-US" altLang="ja-JP"/>
          </a:p>
        </p:txBody>
      </p:sp>
    </p:spTree>
    <p:extLst>
      <p:ext uri="{BB962C8B-B14F-4D97-AF65-F5344CB8AC3E}">
        <p14:creationId xmlns:p14="http://schemas.microsoft.com/office/powerpoint/2010/main" val="2564655732"/>
      </p:ext>
    </p:extLst>
  </p:cSld>
  <p:clrMapOvr>
    <a:masterClrMapping/>
  </p:clrMapOvr>
  <p:transition spd="med">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0" y="512658"/>
            <a:ext cx="8641080" cy="21336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80064" y="2865544"/>
            <a:ext cx="4242197" cy="1194222"/>
          </a:xfrm>
        </p:spPr>
        <p:txBody>
          <a:bodyPr anchor="b"/>
          <a:lstStyle>
            <a:lvl1pPr marL="0" indent="0">
              <a:buNone/>
              <a:defRPr sz="2500" b="1"/>
            </a:lvl1pPr>
            <a:lvl2pPr marL="480060" indent="0">
              <a:buNone/>
              <a:defRPr sz="2100" b="1"/>
            </a:lvl2pPr>
            <a:lvl3pPr marL="960120" indent="0">
              <a:buNone/>
              <a:defRPr sz="1900" b="1"/>
            </a:lvl3pPr>
            <a:lvl4pPr marL="1440180" indent="0">
              <a:buNone/>
              <a:defRPr sz="1700" b="1"/>
            </a:lvl4pPr>
            <a:lvl5pPr marL="1920240" indent="0">
              <a:buNone/>
              <a:defRPr sz="1700" b="1"/>
            </a:lvl5pPr>
            <a:lvl6pPr marL="2400300" indent="0">
              <a:buNone/>
              <a:defRPr sz="1700" b="1"/>
            </a:lvl6pPr>
            <a:lvl7pPr marL="2880360" indent="0">
              <a:buNone/>
              <a:defRPr sz="1700" b="1"/>
            </a:lvl7pPr>
            <a:lvl8pPr marL="3360420" indent="0">
              <a:buNone/>
              <a:defRPr sz="1700" b="1"/>
            </a:lvl8pPr>
            <a:lvl9pPr marL="3840480" indent="0">
              <a:buNone/>
              <a:defRPr sz="17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80064" y="4059766"/>
            <a:ext cx="4242197" cy="737573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877282" y="2865544"/>
            <a:ext cx="4243863" cy="1194222"/>
          </a:xfrm>
        </p:spPr>
        <p:txBody>
          <a:bodyPr anchor="b"/>
          <a:lstStyle>
            <a:lvl1pPr marL="0" indent="0">
              <a:buNone/>
              <a:defRPr sz="2500" b="1"/>
            </a:lvl1pPr>
            <a:lvl2pPr marL="480060" indent="0">
              <a:buNone/>
              <a:defRPr sz="2100" b="1"/>
            </a:lvl2pPr>
            <a:lvl3pPr marL="960120" indent="0">
              <a:buNone/>
              <a:defRPr sz="1900" b="1"/>
            </a:lvl3pPr>
            <a:lvl4pPr marL="1440180" indent="0">
              <a:buNone/>
              <a:defRPr sz="1700" b="1"/>
            </a:lvl4pPr>
            <a:lvl5pPr marL="1920240" indent="0">
              <a:buNone/>
              <a:defRPr sz="1700" b="1"/>
            </a:lvl5pPr>
            <a:lvl6pPr marL="2400300" indent="0">
              <a:buNone/>
              <a:defRPr sz="1700" b="1"/>
            </a:lvl6pPr>
            <a:lvl7pPr marL="2880360" indent="0">
              <a:buNone/>
              <a:defRPr sz="1700" b="1"/>
            </a:lvl7pPr>
            <a:lvl8pPr marL="3360420" indent="0">
              <a:buNone/>
              <a:defRPr sz="1700" b="1"/>
            </a:lvl8pPr>
            <a:lvl9pPr marL="3840480" indent="0">
              <a:buNone/>
              <a:defRPr sz="17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877282" y="4059766"/>
            <a:ext cx="4243863" cy="7375738"/>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B385B61D-2281-4050-B348-F6D068F97FFB}" type="slidenum">
              <a:rPr lang="en-US" altLang="ja-JP"/>
              <a:pPr>
                <a:defRPr/>
              </a:pPr>
              <a:t>‹#›</a:t>
            </a:fld>
            <a:endParaRPr lang="en-US" altLang="ja-JP"/>
          </a:p>
        </p:txBody>
      </p:sp>
    </p:spTree>
    <p:extLst>
      <p:ext uri="{BB962C8B-B14F-4D97-AF65-F5344CB8AC3E}">
        <p14:creationId xmlns:p14="http://schemas.microsoft.com/office/powerpoint/2010/main" val="2146859460"/>
      </p:ext>
    </p:extLst>
  </p:cSld>
  <p:clrMapOvr>
    <a:masterClrMapping/>
  </p:clrMapOvr>
  <p:transition spd="med">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D9A224E1-51F9-4F14-937B-E98CB9B1B124}" type="slidenum">
              <a:rPr lang="en-US" altLang="ja-JP"/>
              <a:pPr>
                <a:defRPr/>
              </a:pPr>
              <a:t>‹#›</a:t>
            </a:fld>
            <a:endParaRPr lang="en-US" altLang="ja-JP"/>
          </a:p>
        </p:txBody>
      </p:sp>
    </p:spTree>
    <p:extLst>
      <p:ext uri="{BB962C8B-B14F-4D97-AF65-F5344CB8AC3E}">
        <p14:creationId xmlns:p14="http://schemas.microsoft.com/office/powerpoint/2010/main" val="714379048"/>
      </p:ext>
    </p:extLst>
  </p:cSld>
  <p:clrMapOvr>
    <a:masterClrMapping/>
  </p:clrMapOvr>
  <p:transition spd="med">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2F1F513E-5557-4D11-8568-9AF0787F78E0}" type="slidenum">
              <a:rPr lang="en-US" altLang="ja-JP"/>
              <a:pPr>
                <a:defRPr/>
              </a:pPr>
              <a:t>‹#›</a:t>
            </a:fld>
            <a:endParaRPr lang="en-US" altLang="ja-JP"/>
          </a:p>
        </p:txBody>
      </p:sp>
    </p:spTree>
    <p:extLst>
      <p:ext uri="{BB962C8B-B14F-4D97-AF65-F5344CB8AC3E}">
        <p14:creationId xmlns:p14="http://schemas.microsoft.com/office/powerpoint/2010/main" val="2829621032"/>
      </p:ext>
    </p:extLst>
  </p:cSld>
  <p:clrMapOvr>
    <a:masterClrMapping/>
  </p:clrMapOvr>
  <p:transition spd="med">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80065" y="509694"/>
            <a:ext cx="3158729" cy="2169160"/>
          </a:xfrm>
        </p:spPr>
        <p:txBody>
          <a:bodyPr anchor="b"/>
          <a:lstStyle>
            <a:lvl1pPr algn="l">
              <a:defRPr sz="2100" b="1"/>
            </a:lvl1pPr>
          </a:lstStyle>
          <a:p>
            <a:r>
              <a:rPr lang="ja-JP" altLang="en-US"/>
              <a:t>マスター タイトルの書式設定</a:t>
            </a:r>
          </a:p>
        </p:txBody>
      </p:sp>
      <p:sp>
        <p:nvSpPr>
          <p:cNvPr id="3" name="コンテンツ プレースホルダ 2"/>
          <p:cNvSpPr>
            <a:spLocks noGrp="1"/>
          </p:cNvSpPr>
          <p:nvPr>
            <p:ph idx="1"/>
          </p:nvPr>
        </p:nvSpPr>
        <p:spPr>
          <a:xfrm>
            <a:off x="3753807" y="509700"/>
            <a:ext cx="5367338" cy="10925811"/>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80065" y="2678860"/>
            <a:ext cx="3158729" cy="8756651"/>
          </a:xfrm>
        </p:spPr>
        <p:txBody>
          <a:bodyPr/>
          <a:lstStyle>
            <a:lvl1pPr marL="0" indent="0">
              <a:buNone/>
              <a:defRPr sz="1500"/>
            </a:lvl1pPr>
            <a:lvl2pPr marL="480060" indent="0">
              <a:buNone/>
              <a:defRPr sz="1300"/>
            </a:lvl2pPr>
            <a:lvl3pPr marL="960120" indent="0">
              <a:buNone/>
              <a:defRPr sz="1100"/>
            </a:lvl3pPr>
            <a:lvl4pPr marL="1440180" indent="0">
              <a:buNone/>
              <a:defRPr sz="900"/>
            </a:lvl4pPr>
            <a:lvl5pPr marL="1920240" indent="0">
              <a:buNone/>
              <a:defRPr sz="900"/>
            </a:lvl5pPr>
            <a:lvl6pPr marL="2400300" indent="0">
              <a:buNone/>
              <a:defRPr sz="900"/>
            </a:lvl6pPr>
            <a:lvl7pPr marL="2880360" indent="0">
              <a:buNone/>
              <a:defRPr sz="900"/>
            </a:lvl7pPr>
            <a:lvl8pPr marL="3360420" indent="0">
              <a:buNone/>
              <a:defRPr sz="900"/>
            </a:lvl8pPr>
            <a:lvl9pPr marL="384048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3F27BB92-82F8-48B3-8D7B-4B181B6BBA1A}" type="slidenum">
              <a:rPr lang="en-US" altLang="ja-JP"/>
              <a:pPr>
                <a:defRPr/>
              </a:pPr>
              <a:t>‹#›</a:t>
            </a:fld>
            <a:endParaRPr lang="en-US" altLang="ja-JP"/>
          </a:p>
        </p:txBody>
      </p:sp>
    </p:spTree>
    <p:extLst>
      <p:ext uri="{BB962C8B-B14F-4D97-AF65-F5344CB8AC3E}">
        <p14:creationId xmlns:p14="http://schemas.microsoft.com/office/powerpoint/2010/main" val="1040923553"/>
      </p:ext>
    </p:extLst>
  </p:cSld>
  <p:clrMapOvr>
    <a:masterClrMapping/>
  </p:clrMapOvr>
  <p:transition spd="med">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881902" y="8961122"/>
            <a:ext cx="5760720" cy="1057911"/>
          </a:xfrm>
        </p:spPr>
        <p:txBody>
          <a:bodyPr anchor="b"/>
          <a:lstStyle>
            <a:lvl1pPr algn="l">
              <a:defRPr sz="2100" b="1"/>
            </a:lvl1pPr>
          </a:lstStyle>
          <a:p>
            <a:r>
              <a:rPr lang="ja-JP" altLang="en-US"/>
              <a:t>マスター タイトルの書式設定</a:t>
            </a:r>
          </a:p>
        </p:txBody>
      </p:sp>
      <p:sp>
        <p:nvSpPr>
          <p:cNvPr id="3" name="図プレースホルダ 2"/>
          <p:cNvSpPr>
            <a:spLocks noGrp="1"/>
          </p:cNvSpPr>
          <p:nvPr>
            <p:ph type="pic" idx="1"/>
          </p:nvPr>
        </p:nvSpPr>
        <p:spPr>
          <a:xfrm>
            <a:off x="1881902" y="1143846"/>
            <a:ext cx="5760720" cy="7680960"/>
          </a:xfrm>
        </p:spPr>
        <p:txBody>
          <a:bodyPr/>
          <a:lstStyle>
            <a:lvl1pPr marL="0" indent="0">
              <a:buNone/>
              <a:defRPr sz="3400"/>
            </a:lvl1pPr>
            <a:lvl2pPr marL="480060" indent="0">
              <a:buNone/>
              <a:defRPr sz="2900"/>
            </a:lvl2pPr>
            <a:lvl3pPr marL="960120" indent="0">
              <a:buNone/>
              <a:defRPr sz="250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881902" y="10019033"/>
            <a:ext cx="5760720" cy="1502409"/>
          </a:xfrm>
        </p:spPr>
        <p:txBody>
          <a:bodyPr/>
          <a:lstStyle>
            <a:lvl1pPr marL="0" indent="0">
              <a:buNone/>
              <a:defRPr sz="1500"/>
            </a:lvl1pPr>
            <a:lvl2pPr marL="480060" indent="0">
              <a:buNone/>
              <a:defRPr sz="1300"/>
            </a:lvl2pPr>
            <a:lvl3pPr marL="960120" indent="0">
              <a:buNone/>
              <a:defRPr sz="1100"/>
            </a:lvl3pPr>
            <a:lvl4pPr marL="1440180" indent="0">
              <a:buNone/>
              <a:defRPr sz="900"/>
            </a:lvl4pPr>
            <a:lvl5pPr marL="1920240" indent="0">
              <a:buNone/>
              <a:defRPr sz="900"/>
            </a:lvl5pPr>
            <a:lvl6pPr marL="2400300" indent="0">
              <a:buNone/>
              <a:defRPr sz="900"/>
            </a:lvl6pPr>
            <a:lvl7pPr marL="2880360" indent="0">
              <a:buNone/>
              <a:defRPr sz="900"/>
            </a:lvl7pPr>
            <a:lvl8pPr marL="3360420" indent="0">
              <a:buNone/>
              <a:defRPr sz="900"/>
            </a:lvl8pPr>
            <a:lvl9pPr marL="384048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428ECA3F-563F-4BC9-8D75-EB43EE50711E}" type="slidenum">
              <a:rPr lang="en-US" altLang="ja-JP"/>
              <a:pPr>
                <a:defRPr/>
              </a:pPr>
              <a:t>‹#›</a:t>
            </a:fld>
            <a:endParaRPr lang="en-US" altLang="ja-JP"/>
          </a:p>
        </p:txBody>
      </p:sp>
    </p:spTree>
    <p:extLst>
      <p:ext uri="{BB962C8B-B14F-4D97-AF65-F5344CB8AC3E}">
        <p14:creationId xmlns:p14="http://schemas.microsoft.com/office/powerpoint/2010/main" val="1117641797"/>
      </p:ext>
    </p:extLst>
  </p:cSld>
  <p:clrMapOvr>
    <a:masterClrMapping/>
  </p:clrMapOvr>
  <p:transition spd="med">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4"/>
            <a:ext cx="9601200" cy="1226820"/>
          </a:xfrm>
          <a:prstGeom prst="rect">
            <a:avLst/>
          </a:prstGeom>
          <a:solidFill>
            <a:schemeClr val="tx1"/>
          </a:solidFill>
          <a:ln w="9525" algn="ctr">
            <a:noFill/>
            <a:miter lim="800000"/>
            <a:headEnd/>
            <a:tailEnd/>
          </a:ln>
          <a:effectLst/>
        </p:spPr>
        <p:txBody>
          <a:bodyPr wrap="none" lIns="128016" tIns="64008" rIns="128016" bIns="64008" anchor="ctr"/>
          <a:lstStyle/>
          <a:p>
            <a:pPr algn="ctr">
              <a:spcBef>
                <a:spcPct val="20000"/>
              </a:spcBef>
              <a:spcAft>
                <a:spcPct val="75000"/>
              </a:spcAft>
              <a:defRPr/>
            </a:pPr>
            <a:endParaRPr lang="ja-JP" altLang="ja-JP" sz="2500">
              <a:solidFill>
                <a:schemeClr val="tx2"/>
              </a:solidFill>
              <a:ea typeface="+mn-ea"/>
              <a:cs typeface="+mn-cs"/>
            </a:endParaRPr>
          </a:p>
        </p:txBody>
      </p:sp>
      <p:sp>
        <p:nvSpPr>
          <p:cNvPr id="3075" name="Rectangle 3"/>
          <p:cNvSpPr>
            <a:spLocks noChangeArrowheads="1"/>
          </p:cNvSpPr>
          <p:nvPr/>
        </p:nvSpPr>
        <p:spPr bwMode="auto">
          <a:xfrm>
            <a:off x="0" y="11574784"/>
            <a:ext cx="9601200" cy="1226820"/>
          </a:xfrm>
          <a:prstGeom prst="rect">
            <a:avLst/>
          </a:prstGeom>
          <a:solidFill>
            <a:schemeClr val="tx1"/>
          </a:solidFill>
          <a:ln w="9525" algn="ctr">
            <a:noFill/>
            <a:miter lim="800000"/>
            <a:headEnd/>
            <a:tailEnd/>
          </a:ln>
          <a:effectLst/>
        </p:spPr>
        <p:txBody>
          <a:bodyPr wrap="none" lIns="128016" tIns="64008" rIns="128016" bIns="64008" anchor="ctr"/>
          <a:lstStyle/>
          <a:p>
            <a:pPr algn="ctr">
              <a:spcBef>
                <a:spcPct val="20000"/>
              </a:spcBef>
              <a:spcAft>
                <a:spcPct val="75000"/>
              </a:spcAft>
              <a:defRPr/>
            </a:pPr>
            <a:endParaRPr lang="ja-JP" altLang="ja-JP" sz="2500">
              <a:solidFill>
                <a:schemeClr val="tx2"/>
              </a:solidFill>
              <a:ea typeface="+mn-ea"/>
              <a:cs typeface="+mn-cs"/>
            </a:endParaRPr>
          </a:p>
        </p:txBody>
      </p:sp>
      <p:sp>
        <p:nvSpPr>
          <p:cNvPr id="4100" name="Rectangle 4"/>
          <p:cNvSpPr>
            <a:spLocks noGrp="1" noChangeArrowheads="1"/>
          </p:cNvSpPr>
          <p:nvPr>
            <p:ph type="body" idx="1"/>
          </p:nvPr>
        </p:nvSpPr>
        <p:spPr bwMode="auto">
          <a:xfrm>
            <a:off x="368381" y="1706880"/>
            <a:ext cx="8852773" cy="9387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4101" name="Rectangle 5"/>
          <p:cNvSpPr>
            <a:spLocks noGrp="1" noChangeArrowheads="1"/>
          </p:cNvSpPr>
          <p:nvPr>
            <p:ph type="title"/>
          </p:nvPr>
        </p:nvSpPr>
        <p:spPr bwMode="auto">
          <a:xfrm>
            <a:off x="225029" y="136314"/>
            <a:ext cx="8641080" cy="1137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8016" tIns="64008" rIns="128016" bIns="64008" numCol="1" anchor="ctr" anchorCtr="0" compatLnSpc="1">
            <a:prstTxWarp prst="textNoShape">
              <a:avLst/>
            </a:prstTxWarp>
          </a:bodyPr>
          <a:lstStyle/>
          <a:p>
            <a:pPr lvl="0"/>
            <a:r>
              <a:rPr lang="ja-JP" altLang="en-US"/>
              <a:t>マスタ タイトルの書式設定</a:t>
            </a:r>
            <a:endParaRPr lang="en-US" altLang="ja-JP"/>
          </a:p>
        </p:txBody>
      </p:sp>
      <p:sp>
        <p:nvSpPr>
          <p:cNvPr id="3078" name="Rectangle 6"/>
          <p:cNvSpPr>
            <a:spLocks noGrp="1" noChangeArrowheads="1"/>
          </p:cNvSpPr>
          <p:nvPr>
            <p:ph type="dt" sz="half" idx="2"/>
          </p:nvPr>
        </p:nvSpPr>
        <p:spPr bwMode="auto">
          <a:xfrm>
            <a:off x="480060" y="11574780"/>
            <a:ext cx="2240280" cy="889000"/>
          </a:xfrm>
          <a:prstGeom prst="rect">
            <a:avLst/>
          </a:prstGeom>
          <a:noFill/>
          <a:ln w="9525">
            <a:noFill/>
            <a:miter lim="800000"/>
            <a:headEnd/>
            <a:tailEnd/>
          </a:ln>
          <a:effectLst/>
        </p:spPr>
        <p:txBody>
          <a:bodyPr vert="horz" wrap="square" lIns="128016" tIns="64008" rIns="128016" bIns="64008" numCol="1" anchor="b" anchorCtr="1" compatLnSpc="1">
            <a:prstTxWarp prst="textNoShape">
              <a:avLst/>
            </a:prstTxWarp>
          </a:bodyPr>
          <a:lstStyle>
            <a:lvl1pPr>
              <a:defRPr sz="1700">
                <a:solidFill>
                  <a:srgbClr val="005AB4"/>
                </a:solidFill>
                <a:ea typeface="ＭＳ Ｐゴシック" charset="-128"/>
                <a:cs typeface="+mn-cs"/>
              </a:defRPr>
            </a:lvl1pPr>
          </a:lstStyle>
          <a:p>
            <a:pPr>
              <a:defRPr/>
            </a:pPr>
            <a:endParaRPr lang="en-US" altLang="ja-JP"/>
          </a:p>
        </p:txBody>
      </p:sp>
      <p:sp>
        <p:nvSpPr>
          <p:cNvPr id="3079" name="Rectangle 7"/>
          <p:cNvSpPr>
            <a:spLocks noGrp="1" noChangeArrowheads="1"/>
          </p:cNvSpPr>
          <p:nvPr>
            <p:ph type="ftr" sz="quarter" idx="3"/>
          </p:nvPr>
        </p:nvSpPr>
        <p:spPr bwMode="auto">
          <a:xfrm>
            <a:off x="2853695" y="11844444"/>
            <a:ext cx="3553778" cy="889000"/>
          </a:xfrm>
          <a:prstGeom prst="rect">
            <a:avLst/>
          </a:prstGeom>
          <a:noFill/>
          <a:ln w="9525">
            <a:noFill/>
            <a:miter lim="800000"/>
            <a:headEnd/>
            <a:tailEnd/>
          </a:ln>
          <a:effectLst/>
        </p:spPr>
        <p:txBody>
          <a:bodyPr vert="horz" wrap="square" lIns="128016" tIns="64008" rIns="128016" bIns="64008" numCol="1" anchor="b" anchorCtr="1" compatLnSpc="1">
            <a:prstTxWarp prst="textNoShape">
              <a:avLst/>
            </a:prstTxWarp>
          </a:bodyPr>
          <a:lstStyle>
            <a:lvl1pPr algn="ctr">
              <a:defRPr sz="1700">
                <a:solidFill>
                  <a:srgbClr val="005AB4"/>
                </a:solidFill>
                <a:ea typeface="ＭＳ Ｐゴシック" charset="-128"/>
                <a:cs typeface="+mn-cs"/>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3080" name="Rectangle 8"/>
          <p:cNvSpPr>
            <a:spLocks noGrp="1" noChangeArrowheads="1"/>
          </p:cNvSpPr>
          <p:nvPr>
            <p:ph type="sldNum" sz="quarter" idx="4"/>
          </p:nvPr>
        </p:nvSpPr>
        <p:spPr bwMode="auto">
          <a:xfrm>
            <a:off x="6880860" y="11574780"/>
            <a:ext cx="2240280" cy="889000"/>
          </a:xfrm>
          <a:prstGeom prst="rect">
            <a:avLst/>
          </a:prstGeom>
          <a:noFill/>
          <a:ln w="9525">
            <a:noFill/>
            <a:miter lim="800000"/>
            <a:headEnd/>
            <a:tailEnd/>
          </a:ln>
          <a:effectLst/>
        </p:spPr>
        <p:txBody>
          <a:bodyPr vert="horz" wrap="square" lIns="128016" tIns="64008" rIns="128016" bIns="64008" numCol="1" anchor="b" anchorCtr="1" compatLnSpc="1">
            <a:prstTxWarp prst="textNoShape">
              <a:avLst/>
            </a:prstTxWarp>
          </a:bodyPr>
          <a:lstStyle>
            <a:lvl1pPr algn="r">
              <a:defRPr sz="1700">
                <a:solidFill>
                  <a:srgbClr val="005AB4"/>
                </a:solidFill>
                <a:ea typeface="ＭＳ Ｐゴシック" charset="-128"/>
                <a:cs typeface="+mn-cs"/>
              </a:defRPr>
            </a:lvl1pPr>
          </a:lstStyle>
          <a:p>
            <a:pPr>
              <a:defRPr/>
            </a:pPr>
            <a:fld id="{F5EFEF1A-FD6A-40DB-8395-F5EA02D67286}" type="slidenum">
              <a:rPr lang="en-US" altLang="ja-JP"/>
              <a:pPr>
                <a:defRPr/>
              </a:pPr>
              <a:t>‹#›</a:t>
            </a:fld>
            <a:endParaRPr lang="en-US" altLang="ja-JP"/>
          </a:p>
        </p:txBody>
      </p:sp>
    </p:spTree>
  </p:cSld>
  <p:clrMap bg1="dk2" tx1="lt1" bg2="dk1" tx2="lt2" accent1="accent1" accent2="accent2" accent3="accent3" accent4="accent4" accent5="accent5" accent6="accent6" hlink="hlink" folHlink="folHlink"/>
  <p:sldLayoutIdLst>
    <p:sldLayoutId id="2147483844"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Lst>
  <p:transition spd="med">
    <p:wipe dir="d"/>
  </p:transition>
  <p:hf sldNum="0" hdr="0" dt="0"/>
  <p:txStyles>
    <p:titleStyle>
      <a:lvl1pPr algn="l" rtl="0" eaLnBrk="1" fontAlgn="base" hangingPunct="1">
        <a:spcBef>
          <a:spcPct val="0"/>
        </a:spcBef>
        <a:spcAft>
          <a:spcPct val="0"/>
        </a:spcAft>
        <a:defRPr kumimoji="1" sz="3400">
          <a:solidFill>
            <a:srgbClr val="005AB4"/>
          </a:solidFill>
          <a:latin typeface="+mj-lt"/>
          <a:ea typeface="+mj-ea"/>
          <a:cs typeface="+mj-cs"/>
        </a:defRPr>
      </a:lvl1pPr>
      <a:lvl2pPr algn="l" rtl="0" eaLnBrk="1" fontAlgn="base" hangingPunct="1">
        <a:spcBef>
          <a:spcPct val="0"/>
        </a:spcBef>
        <a:spcAft>
          <a:spcPct val="0"/>
        </a:spcAft>
        <a:defRPr kumimoji="1" sz="3400">
          <a:solidFill>
            <a:srgbClr val="005AB4"/>
          </a:solidFill>
          <a:latin typeface="Arial" charset="0"/>
          <a:ea typeface="ＭＳ Ｐゴシック" charset="-128"/>
        </a:defRPr>
      </a:lvl2pPr>
      <a:lvl3pPr algn="l" rtl="0" eaLnBrk="1" fontAlgn="base" hangingPunct="1">
        <a:spcBef>
          <a:spcPct val="0"/>
        </a:spcBef>
        <a:spcAft>
          <a:spcPct val="0"/>
        </a:spcAft>
        <a:defRPr kumimoji="1" sz="3400">
          <a:solidFill>
            <a:srgbClr val="005AB4"/>
          </a:solidFill>
          <a:latin typeface="Arial" charset="0"/>
          <a:ea typeface="ＭＳ Ｐゴシック" charset="-128"/>
        </a:defRPr>
      </a:lvl3pPr>
      <a:lvl4pPr algn="l" rtl="0" eaLnBrk="1" fontAlgn="base" hangingPunct="1">
        <a:spcBef>
          <a:spcPct val="0"/>
        </a:spcBef>
        <a:spcAft>
          <a:spcPct val="0"/>
        </a:spcAft>
        <a:defRPr kumimoji="1" sz="3400">
          <a:solidFill>
            <a:srgbClr val="005AB4"/>
          </a:solidFill>
          <a:latin typeface="Arial" charset="0"/>
          <a:ea typeface="ＭＳ Ｐゴシック" charset="-128"/>
        </a:defRPr>
      </a:lvl4pPr>
      <a:lvl5pPr algn="l" rtl="0" eaLnBrk="1" fontAlgn="base" hangingPunct="1">
        <a:spcBef>
          <a:spcPct val="0"/>
        </a:spcBef>
        <a:spcAft>
          <a:spcPct val="0"/>
        </a:spcAft>
        <a:defRPr kumimoji="1" sz="3400">
          <a:solidFill>
            <a:srgbClr val="005AB4"/>
          </a:solidFill>
          <a:latin typeface="Arial" charset="0"/>
          <a:ea typeface="ＭＳ Ｐゴシック" charset="-128"/>
        </a:defRPr>
      </a:lvl5pPr>
      <a:lvl6pPr marL="480060" algn="l" rtl="0" eaLnBrk="1" fontAlgn="base" hangingPunct="1">
        <a:spcBef>
          <a:spcPct val="0"/>
        </a:spcBef>
        <a:spcAft>
          <a:spcPct val="0"/>
        </a:spcAft>
        <a:defRPr kumimoji="1" sz="3400">
          <a:solidFill>
            <a:srgbClr val="005AB4"/>
          </a:solidFill>
          <a:latin typeface="Arial" charset="0"/>
        </a:defRPr>
      </a:lvl6pPr>
      <a:lvl7pPr marL="960120" algn="l" rtl="0" eaLnBrk="1" fontAlgn="base" hangingPunct="1">
        <a:spcBef>
          <a:spcPct val="0"/>
        </a:spcBef>
        <a:spcAft>
          <a:spcPct val="0"/>
        </a:spcAft>
        <a:defRPr kumimoji="1" sz="3400">
          <a:solidFill>
            <a:srgbClr val="005AB4"/>
          </a:solidFill>
          <a:latin typeface="Arial" charset="0"/>
        </a:defRPr>
      </a:lvl7pPr>
      <a:lvl8pPr marL="1440180" algn="l" rtl="0" eaLnBrk="1" fontAlgn="base" hangingPunct="1">
        <a:spcBef>
          <a:spcPct val="0"/>
        </a:spcBef>
        <a:spcAft>
          <a:spcPct val="0"/>
        </a:spcAft>
        <a:defRPr kumimoji="1" sz="3400">
          <a:solidFill>
            <a:srgbClr val="005AB4"/>
          </a:solidFill>
          <a:latin typeface="Arial" charset="0"/>
        </a:defRPr>
      </a:lvl8pPr>
      <a:lvl9pPr marL="1920240" algn="l" rtl="0" eaLnBrk="1" fontAlgn="base" hangingPunct="1">
        <a:spcBef>
          <a:spcPct val="0"/>
        </a:spcBef>
        <a:spcAft>
          <a:spcPct val="0"/>
        </a:spcAft>
        <a:defRPr kumimoji="1" sz="3400">
          <a:solidFill>
            <a:srgbClr val="005AB4"/>
          </a:solidFill>
          <a:latin typeface="Arial" charset="0"/>
        </a:defRPr>
      </a:lvl9pPr>
    </p:titleStyle>
    <p:bodyStyle>
      <a:lvl1pPr marL="360045" indent="-360045" algn="l" rtl="0" eaLnBrk="1" fontAlgn="base" hangingPunct="1">
        <a:spcBef>
          <a:spcPct val="20000"/>
        </a:spcBef>
        <a:spcAft>
          <a:spcPct val="0"/>
        </a:spcAft>
        <a:buChar char="•"/>
        <a:defRPr kumimoji="1" sz="2100">
          <a:solidFill>
            <a:schemeClr val="tx1"/>
          </a:solidFill>
          <a:latin typeface="+mn-lt"/>
          <a:ea typeface="+mn-ea"/>
          <a:cs typeface="+mn-cs"/>
        </a:defRPr>
      </a:lvl1pPr>
      <a:lvl2pPr marL="780098" indent="-300038" algn="l" rtl="0" eaLnBrk="1" fontAlgn="base" hangingPunct="1">
        <a:spcBef>
          <a:spcPct val="20000"/>
        </a:spcBef>
        <a:spcAft>
          <a:spcPct val="0"/>
        </a:spcAft>
        <a:buChar char="–"/>
        <a:defRPr kumimoji="1" sz="2100">
          <a:solidFill>
            <a:schemeClr val="tx1"/>
          </a:solidFill>
          <a:latin typeface="+mn-lt"/>
          <a:ea typeface="ＭＳ Ｐゴシック" charset="-128"/>
        </a:defRPr>
      </a:lvl2pPr>
      <a:lvl3pPr marL="1200150" indent="-240030" algn="l" rtl="0" eaLnBrk="1" fontAlgn="base" hangingPunct="1">
        <a:spcBef>
          <a:spcPct val="20000"/>
        </a:spcBef>
        <a:spcAft>
          <a:spcPct val="0"/>
        </a:spcAft>
        <a:buChar char="•"/>
        <a:defRPr kumimoji="1" sz="2500">
          <a:solidFill>
            <a:schemeClr val="tx1"/>
          </a:solidFill>
          <a:latin typeface="+mn-lt"/>
          <a:ea typeface="ＭＳ Ｐゴシック" charset="-128"/>
        </a:defRPr>
      </a:lvl3pPr>
      <a:lvl4pPr marL="1680210" indent="-240030" algn="l" rtl="0" eaLnBrk="1" fontAlgn="base" hangingPunct="1">
        <a:spcBef>
          <a:spcPct val="20000"/>
        </a:spcBef>
        <a:spcAft>
          <a:spcPct val="0"/>
        </a:spcAft>
        <a:buChar char="–"/>
        <a:defRPr kumimoji="1" sz="1700">
          <a:solidFill>
            <a:schemeClr val="tx1"/>
          </a:solidFill>
          <a:latin typeface="+mn-lt"/>
          <a:ea typeface="ＭＳ Ｐゴシック" charset="-128"/>
        </a:defRPr>
      </a:lvl4pPr>
      <a:lvl5pPr marL="2160270" indent="-240030" algn="l" rtl="0" eaLnBrk="1" fontAlgn="base" hangingPunct="1">
        <a:spcBef>
          <a:spcPct val="20000"/>
        </a:spcBef>
        <a:spcAft>
          <a:spcPct val="0"/>
        </a:spcAft>
        <a:buChar char="»"/>
        <a:defRPr kumimoji="1" sz="1500">
          <a:solidFill>
            <a:schemeClr val="tx1"/>
          </a:solidFill>
          <a:latin typeface="+mn-lt"/>
          <a:ea typeface="ＭＳ Ｐゴシック" charset="-128"/>
        </a:defRPr>
      </a:lvl5pPr>
      <a:lvl6pPr marL="2640330" indent="-240030" algn="l" rtl="0" eaLnBrk="1" fontAlgn="base" hangingPunct="1">
        <a:spcBef>
          <a:spcPct val="20000"/>
        </a:spcBef>
        <a:spcAft>
          <a:spcPct val="0"/>
        </a:spcAft>
        <a:defRPr kumimoji="1" sz="1500">
          <a:solidFill>
            <a:schemeClr val="tx1"/>
          </a:solidFill>
          <a:latin typeface="+mn-lt"/>
        </a:defRPr>
      </a:lvl6pPr>
      <a:lvl7pPr marL="3120390" indent="-240030" algn="l" rtl="0" eaLnBrk="1" fontAlgn="base" hangingPunct="1">
        <a:spcBef>
          <a:spcPct val="20000"/>
        </a:spcBef>
        <a:spcAft>
          <a:spcPct val="0"/>
        </a:spcAft>
        <a:defRPr kumimoji="1" sz="1500">
          <a:solidFill>
            <a:schemeClr val="tx1"/>
          </a:solidFill>
          <a:latin typeface="+mn-lt"/>
        </a:defRPr>
      </a:lvl7pPr>
      <a:lvl8pPr marL="3600450" indent="-240030" algn="l" rtl="0" eaLnBrk="1" fontAlgn="base" hangingPunct="1">
        <a:spcBef>
          <a:spcPct val="20000"/>
        </a:spcBef>
        <a:spcAft>
          <a:spcPct val="0"/>
        </a:spcAft>
        <a:defRPr kumimoji="1" sz="1500">
          <a:solidFill>
            <a:schemeClr val="tx1"/>
          </a:solidFill>
          <a:latin typeface="+mn-lt"/>
        </a:defRPr>
      </a:lvl8pPr>
      <a:lvl9pPr marL="4080510" indent="-240030" algn="l" rtl="0" eaLnBrk="1" fontAlgn="base" hangingPunct="1">
        <a:spcBef>
          <a:spcPct val="20000"/>
        </a:spcBef>
        <a:spcAft>
          <a:spcPct val="0"/>
        </a:spcAft>
        <a:defRPr kumimoji="1" sz="1500">
          <a:solidFill>
            <a:schemeClr val="tx1"/>
          </a:solidFill>
          <a:latin typeface="+mn-lt"/>
        </a:defRPr>
      </a:lvl9pPr>
    </p:bodyStyle>
    <p:otherStyle>
      <a:defPPr>
        <a:defRPr lang="ja-JP"/>
      </a:defPPr>
      <a:lvl1pPr marL="0" algn="l" defTabSz="960120" rtl="0" eaLnBrk="1" latinLnBrk="0" hangingPunct="1">
        <a:defRPr kumimoji="1" sz="1900" kern="1200">
          <a:solidFill>
            <a:schemeClr val="tx1"/>
          </a:solidFill>
          <a:latin typeface="+mn-lt"/>
          <a:ea typeface="+mn-ea"/>
          <a:cs typeface="+mn-cs"/>
        </a:defRPr>
      </a:lvl1pPr>
      <a:lvl2pPr marL="480060" algn="l" defTabSz="960120" rtl="0" eaLnBrk="1" latinLnBrk="0" hangingPunct="1">
        <a:defRPr kumimoji="1" sz="1900" kern="1200">
          <a:solidFill>
            <a:schemeClr val="tx1"/>
          </a:solidFill>
          <a:latin typeface="+mn-lt"/>
          <a:ea typeface="+mn-ea"/>
          <a:cs typeface="+mn-cs"/>
        </a:defRPr>
      </a:lvl2pPr>
      <a:lvl3pPr marL="960120" algn="l" defTabSz="960120" rtl="0" eaLnBrk="1" latinLnBrk="0" hangingPunct="1">
        <a:defRPr kumimoji="1" sz="1900" kern="1200">
          <a:solidFill>
            <a:schemeClr val="tx1"/>
          </a:solidFill>
          <a:latin typeface="+mn-lt"/>
          <a:ea typeface="+mn-ea"/>
          <a:cs typeface="+mn-cs"/>
        </a:defRPr>
      </a:lvl3pPr>
      <a:lvl4pPr marL="1440180" algn="l" defTabSz="960120" rtl="0" eaLnBrk="1" latinLnBrk="0" hangingPunct="1">
        <a:defRPr kumimoji="1" sz="1900" kern="1200">
          <a:solidFill>
            <a:schemeClr val="tx1"/>
          </a:solidFill>
          <a:latin typeface="+mn-lt"/>
          <a:ea typeface="+mn-ea"/>
          <a:cs typeface="+mn-cs"/>
        </a:defRPr>
      </a:lvl4pPr>
      <a:lvl5pPr marL="1920240" algn="l" defTabSz="960120" rtl="0" eaLnBrk="1" latinLnBrk="0" hangingPunct="1">
        <a:defRPr kumimoji="1" sz="1900" kern="1200">
          <a:solidFill>
            <a:schemeClr val="tx1"/>
          </a:solidFill>
          <a:latin typeface="+mn-lt"/>
          <a:ea typeface="+mn-ea"/>
          <a:cs typeface="+mn-cs"/>
        </a:defRPr>
      </a:lvl5pPr>
      <a:lvl6pPr marL="2400300" algn="l" defTabSz="960120" rtl="0" eaLnBrk="1" latinLnBrk="0" hangingPunct="1">
        <a:defRPr kumimoji="1" sz="1900" kern="1200">
          <a:solidFill>
            <a:schemeClr val="tx1"/>
          </a:solidFill>
          <a:latin typeface="+mn-lt"/>
          <a:ea typeface="+mn-ea"/>
          <a:cs typeface="+mn-cs"/>
        </a:defRPr>
      </a:lvl6pPr>
      <a:lvl7pPr marL="2880360" algn="l" defTabSz="960120" rtl="0" eaLnBrk="1" latinLnBrk="0" hangingPunct="1">
        <a:defRPr kumimoji="1" sz="1900" kern="1200">
          <a:solidFill>
            <a:schemeClr val="tx1"/>
          </a:solidFill>
          <a:latin typeface="+mn-lt"/>
          <a:ea typeface="+mn-ea"/>
          <a:cs typeface="+mn-cs"/>
        </a:defRPr>
      </a:lvl7pPr>
      <a:lvl8pPr marL="3360420" algn="l" defTabSz="960120" rtl="0" eaLnBrk="1" latinLnBrk="0" hangingPunct="1">
        <a:defRPr kumimoji="1" sz="1900" kern="1200">
          <a:solidFill>
            <a:schemeClr val="tx1"/>
          </a:solidFill>
          <a:latin typeface="+mn-lt"/>
          <a:ea typeface="+mn-ea"/>
          <a:cs typeface="+mn-cs"/>
        </a:defRPr>
      </a:lvl8pPr>
      <a:lvl9pPr marL="3840480" algn="l" defTabSz="960120" rtl="0" eaLnBrk="1" latinLnBrk="0" hangingPunct="1">
        <a:defRPr kumimoji="1"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80060" y="512658"/>
            <a:ext cx="8641080" cy="21336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80060" y="2987049"/>
            <a:ext cx="8641080" cy="8448464"/>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80060" y="11865197"/>
            <a:ext cx="2240280" cy="681566"/>
          </a:xfrm>
          <a:prstGeom prst="rect">
            <a:avLst/>
          </a:prstGeom>
        </p:spPr>
        <p:txBody>
          <a:bodyPr vert="horz" lIns="128016" tIns="64008" rIns="128016" bIns="64008" rtlCol="0" anchor="ctr"/>
          <a:lstStyle>
            <a:lvl1pPr algn="l">
              <a:defRPr sz="17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280410" y="11865197"/>
            <a:ext cx="3040380" cy="681566"/>
          </a:xfrm>
          <a:prstGeom prst="rect">
            <a:avLst/>
          </a:prstGeom>
        </p:spPr>
        <p:txBody>
          <a:bodyPr vert="horz" lIns="128016" tIns="64008" rIns="128016" bIns="64008" rtlCol="0" anchor="ctr"/>
          <a:lstStyle>
            <a:lvl1pPr algn="ctr">
              <a:defRPr sz="1700">
                <a:solidFill>
                  <a:schemeClr val="tx1">
                    <a:tint val="75000"/>
                  </a:schemeClr>
                </a:solidFill>
              </a:defRPr>
            </a:lvl1pPr>
          </a:lstStyle>
          <a:p>
            <a:pPr>
              <a:defRPr/>
            </a:pPr>
            <a:r>
              <a:rPr lang="en-US" altLang="ja-JP"/>
              <a:t>SharePoint </a:t>
            </a:r>
            <a:r>
              <a:rPr lang="ja-JP" altLang="en-US"/>
              <a:t>ドキュメント ライブラリ </a:t>
            </a:r>
            <a:r>
              <a:rPr lang="en-US" altLang="ja-JP"/>
              <a:t>V: </a:t>
            </a:r>
            <a:r>
              <a:rPr lang="ja-JP" altLang="en-US"/>
              <a:t>ライブラリのダウンロード</a:t>
            </a:r>
            <a:endParaRPr lang="en-US" altLang="ja-JP"/>
          </a:p>
        </p:txBody>
      </p:sp>
      <p:sp>
        <p:nvSpPr>
          <p:cNvPr id="6" name="スライド番号プレースホルダー 5"/>
          <p:cNvSpPr>
            <a:spLocks noGrp="1"/>
          </p:cNvSpPr>
          <p:nvPr>
            <p:ph type="sldNum" sz="quarter" idx="4"/>
          </p:nvPr>
        </p:nvSpPr>
        <p:spPr>
          <a:xfrm>
            <a:off x="6880860" y="11865197"/>
            <a:ext cx="2240280" cy="681566"/>
          </a:xfrm>
          <a:prstGeom prst="rect">
            <a:avLst/>
          </a:prstGeom>
        </p:spPr>
        <p:txBody>
          <a:bodyPr vert="horz" lIns="128016" tIns="64008" rIns="128016" bIns="64008" rtlCol="0" anchor="ctr"/>
          <a:lstStyle>
            <a:lvl1pPr algn="r">
              <a:defRPr sz="1700">
                <a:solidFill>
                  <a:schemeClr val="tx1">
                    <a:tint val="75000"/>
                  </a:schemeClr>
                </a:solidFill>
              </a:defRPr>
            </a:lvl1pPr>
          </a:lstStyle>
          <a:p>
            <a:pPr>
              <a:defRPr/>
            </a:pPr>
            <a:fld id="{F5EFEF1A-FD6A-40DB-8395-F5EA02D67286}" type="slidenum">
              <a:rPr lang="en-US" altLang="ja-JP" smtClean="0"/>
              <a:pPr>
                <a:defRPr/>
              </a:pPr>
              <a:t>‹#›</a:t>
            </a:fld>
            <a:endParaRPr lang="en-US" altLang="ja-JP"/>
          </a:p>
        </p:txBody>
      </p:sp>
    </p:spTree>
    <p:extLst>
      <p:ext uri="{BB962C8B-B14F-4D97-AF65-F5344CB8AC3E}">
        <p14:creationId xmlns:p14="http://schemas.microsoft.com/office/powerpoint/2010/main" val="27891352"/>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ransition spd="med">
    <p:wipe dir="d"/>
  </p:transition>
  <p:hf sldNum="0" hdr="0" dt="0"/>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5.xml"/><Relationship Id="rId5" Type="http://schemas.openxmlformats.org/officeDocument/2006/relationships/image" Target="../media/image4.tmp"/><Relationship Id="rId4" Type="http://schemas.openxmlformats.org/officeDocument/2006/relationships/image" Target="../media/image3.tmp"/></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10">
          <a:fgClr>
            <a:schemeClr val="accent6">
              <a:lumMod val="40000"/>
              <a:lumOff val="60000"/>
            </a:schemeClr>
          </a:fgClr>
          <a:bgClr>
            <a:schemeClr val="accent1">
              <a:lumMod val="20000"/>
              <a:lumOff val="80000"/>
            </a:schemeClr>
          </a:bgClr>
        </a:pattFill>
        <a:effectLst/>
      </p:bgPr>
    </p:bg>
    <p:spTree>
      <p:nvGrpSpPr>
        <p:cNvPr id="1" name=""/>
        <p:cNvGrpSpPr/>
        <p:nvPr/>
      </p:nvGrpSpPr>
      <p:grpSpPr>
        <a:xfrm>
          <a:off x="0" y="0"/>
          <a:ext cx="0" cy="0"/>
          <a:chOff x="0" y="0"/>
          <a:chExt cx="0" cy="0"/>
        </a:xfrm>
      </p:grpSpPr>
      <p:pic>
        <p:nvPicPr>
          <p:cNvPr id="7" name="図 6"/>
          <p:cNvPicPr/>
          <p:nvPr/>
        </p:nvPicPr>
        <p:blipFill>
          <a:blip r:embed="rId3" cstate="print">
            <a:extLst>
              <a:ext uri="{28A0092B-C50C-407E-A947-70E740481C1C}">
                <a14:useLocalDpi xmlns:a14="http://schemas.microsoft.com/office/drawing/2010/main" val="0"/>
              </a:ext>
            </a:extLst>
          </a:blip>
          <a:stretch>
            <a:fillRect/>
          </a:stretch>
        </p:blipFill>
        <p:spPr>
          <a:xfrm>
            <a:off x="7188583" y="12078284"/>
            <a:ext cx="2412617" cy="723316"/>
          </a:xfrm>
          <a:prstGeom prst="rect">
            <a:avLst/>
          </a:prstGeom>
        </p:spPr>
      </p:pic>
      <p:sp>
        <p:nvSpPr>
          <p:cNvPr id="8" name="正方形/長方形 7"/>
          <p:cNvSpPr/>
          <p:nvPr/>
        </p:nvSpPr>
        <p:spPr>
          <a:xfrm>
            <a:off x="0" y="12378681"/>
            <a:ext cx="7595776" cy="344710"/>
          </a:xfrm>
          <a:prstGeom prst="rect">
            <a:avLst/>
          </a:prstGeom>
          <a:noFill/>
        </p:spPr>
        <p:txBody>
          <a:bodyPr wrap="square" lIns="128016" tIns="64008" rIns="128016" bIns="64008">
            <a:spAutoFit/>
          </a:bodyPr>
          <a:lstStyle/>
          <a:p>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   </a:t>
            </a:r>
            <a:r>
              <a:rPr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rPr>
              <a:t>〒</a:t>
            </a:r>
            <a:r>
              <a:rPr lang="en-US" altLang="ja-JP" sz="1400" dirty="0">
                <a:latin typeface="Arial Unicode MS" panose="020B0604020202020204" pitchFamily="50" charset="-128"/>
                <a:ea typeface="Arial Unicode MS" panose="020B0604020202020204" pitchFamily="50" charset="-128"/>
                <a:cs typeface="Arial Unicode MS" panose="020B0604020202020204" pitchFamily="50" charset="-128"/>
              </a:rPr>
              <a:t>252-0243</a:t>
            </a:r>
            <a:r>
              <a:rPr lang="ja-JP" altLang="en-US" sz="1400" dirty="0">
                <a:latin typeface="Arial Unicode MS" panose="020B0604020202020204" pitchFamily="50" charset="-128"/>
                <a:ea typeface="Arial Unicode MS" panose="020B0604020202020204" pitchFamily="50" charset="-128"/>
                <a:cs typeface="Arial Unicode MS" panose="020B0604020202020204" pitchFamily="50" charset="-128"/>
              </a:rPr>
              <a:t>　神奈川県相模原市中央区上溝</a:t>
            </a:r>
            <a:r>
              <a:rPr lang="en-US" altLang="ja-JP" sz="1400" dirty="0">
                <a:latin typeface="+mn-lt"/>
                <a:ea typeface="Arial Unicode MS" panose="020B0604020202020204" pitchFamily="50" charset="-128"/>
                <a:cs typeface="Arial" panose="020B0604020202020204" pitchFamily="34" charset="0"/>
              </a:rPr>
              <a:t>2179-2        TEL</a:t>
            </a:r>
            <a:r>
              <a:rPr lang="ja-JP" altLang="en-US" sz="1400" dirty="0">
                <a:latin typeface="+mn-lt"/>
                <a:ea typeface="Arial Unicode MS" panose="020B0604020202020204" pitchFamily="50" charset="-128"/>
                <a:cs typeface="Arial" panose="020B0604020202020204" pitchFamily="34" charset="0"/>
              </a:rPr>
              <a:t>：</a:t>
            </a:r>
            <a:r>
              <a:rPr lang="en-US" altLang="ja-JP" sz="1400" dirty="0">
                <a:latin typeface="+mn-lt"/>
                <a:ea typeface="Arial Unicode MS" panose="020B0604020202020204" pitchFamily="50" charset="-128"/>
                <a:cs typeface="Arial" panose="020B0604020202020204" pitchFamily="34" charset="0"/>
              </a:rPr>
              <a:t>042-713-3018 </a:t>
            </a:r>
            <a:r>
              <a:rPr lang="ja-JP" altLang="en-US" sz="1400" dirty="0">
                <a:latin typeface="+mn-lt"/>
                <a:ea typeface="Arial Unicode MS" panose="020B0604020202020204" pitchFamily="50" charset="-128"/>
                <a:cs typeface="Arial" panose="020B0604020202020204" pitchFamily="34" charset="0"/>
              </a:rPr>
              <a:t>　</a:t>
            </a:r>
          </a:p>
        </p:txBody>
      </p:sp>
      <p:sp>
        <p:nvSpPr>
          <p:cNvPr id="9" name="正方形/長方形 8"/>
          <p:cNvSpPr/>
          <p:nvPr/>
        </p:nvSpPr>
        <p:spPr>
          <a:xfrm>
            <a:off x="109374" y="11980152"/>
            <a:ext cx="7345615" cy="437043"/>
          </a:xfrm>
          <a:prstGeom prst="rect">
            <a:avLst/>
          </a:prstGeom>
          <a:noFill/>
        </p:spPr>
        <p:txBody>
          <a:bodyPr wrap="square" lIns="128016" tIns="64008" rIns="128016" bIns="64008">
            <a:spAutoFit/>
          </a:bodyPr>
          <a:lstStyle/>
          <a:p>
            <a:r>
              <a:rPr lang="ja-JP" altLang="en-US" sz="1600" dirty="0">
                <a:latin typeface="+mn-lt"/>
                <a:ea typeface="Arial Unicode MS" panose="020B0604020202020204" pitchFamily="50" charset="-128"/>
                <a:cs typeface="Arial" panose="020B0604020202020204" pitchFamily="34" charset="0"/>
              </a:rPr>
              <a:t>㈱エイエルエステクノロジー　　　</a:t>
            </a:r>
            <a:r>
              <a:rPr lang="en-US" altLang="ja-JP" sz="1600" dirty="0">
                <a:latin typeface="+mn-lt"/>
                <a:ea typeface="Arial Unicode MS" panose="020B0604020202020204" pitchFamily="50" charset="-128"/>
                <a:cs typeface="Arial" panose="020B0604020202020204" pitchFamily="34" charset="0"/>
              </a:rPr>
              <a:t>https://als-technology.com/index.html</a:t>
            </a:r>
            <a:r>
              <a:rPr lang="ja-JP" altLang="en-US" sz="2000" dirty="0">
                <a:latin typeface="+mn-lt"/>
                <a:ea typeface="Arial Unicode MS" panose="020B0604020202020204" pitchFamily="50" charset="-128"/>
                <a:cs typeface="Arial" panose="020B0604020202020204" pitchFamily="34" charset="0"/>
              </a:rPr>
              <a:t>　</a:t>
            </a:r>
          </a:p>
        </p:txBody>
      </p:sp>
      <p:sp>
        <p:nvSpPr>
          <p:cNvPr id="16" name="タイトル 1"/>
          <p:cNvSpPr txBox="1">
            <a:spLocks/>
          </p:cNvSpPr>
          <p:nvPr/>
        </p:nvSpPr>
        <p:spPr>
          <a:xfrm>
            <a:off x="2419434" y="14474"/>
            <a:ext cx="6592647" cy="780908"/>
          </a:xfrm>
          <a:prstGeom prst="rect">
            <a:avLst/>
          </a:prstGeom>
        </p:spPr>
        <p:txBody>
          <a:bodyPr vert="horz" lIns="128016" tIns="64008" rIns="128016" bIns="64008" rtlCol="0" anchor="t">
            <a:noAutofit/>
          </a:bodyPr>
          <a:lstStyle>
            <a:lvl1pPr algn="ctr" defTabSz="1280160" rtl="0" eaLnBrk="1" latinLnBrk="0" hangingPunct="1">
              <a:spcBef>
                <a:spcPct val="0"/>
              </a:spcBef>
              <a:buNone/>
              <a:defRPr kumimoji="1" sz="6200" kern="1200">
                <a:solidFill>
                  <a:schemeClr val="tx1"/>
                </a:solidFill>
                <a:latin typeface="+mj-lt"/>
                <a:ea typeface="+mj-ea"/>
                <a:cs typeface="+mj-cs"/>
              </a:defRPr>
            </a:lvl1pPr>
          </a:lstStyle>
          <a:p>
            <a:pPr algn="l" fontAlgn="auto">
              <a:spcAft>
                <a:spcPts val="0"/>
              </a:spcAft>
            </a:pPr>
            <a:endParaRPr lang="ja-JP" altLang="en-US" sz="2400">
              <a:latin typeface="HGPｺﾞｼｯｸE" panose="020B0900000000000000" pitchFamily="50" charset="-128"/>
              <a:ea typeface="HGPｺﾞｼｯｸE" panose="020B0900000000000000" pitchFamily="50" charset="-128"/>
            </a:endParaRPr>
          </a:p>
        </p:txBody>
      </p:sp>
      <p:cxnSp>
        <p:nvCxnSpPr>
          <p:cNvPr id="18" name="直線コネクタ 17"/>
          <p:cNvCxnSpPr/>
          <p:nvPr/>
        </p:nvCxnSpPr>
        <p:spPr>
          <a:xfrm>
            <a:off x="45384" y="11961803"/>
            <a:ext cx="9442503"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3" name="正方形/長方形 2"/>
          <p:cNvSpPr/>
          <p:nvPr/>
        </p:nvSpPr>
        <p:spPr>
          <a:xfrm>
            <a:off x="202235" y="188915"/>
            <a:ext cx="9398965" cy="830997"/>
          </a:xfrm>
          <a:prstGeom prst="rect">
            <a:avLst/>
          </a:prstGeom>
        </p:spPr>
        <p:txBody>
          <a:bodyPr wrap="square">
            <a:spAutoFit/>
          </a:bodyPr>
          <a:lstStyle/>
          <a:p>
            <a:r>
              <a:rPr lang="en-US" altLang="ja-JP" sz="2400" b="1" i="1" dirty="0">
                <a:latin typeface="+mn-lt"/>
                <a:cs typeface="Arial" panose="020B0604020202020204" pitchFamily="34" charset="0"/>
              </a:rPr>
              <a:t>Sharing innovation moments with </a:t>
            </a:r>
            <a:r>
              <a:rPr lang="en-US" altLang="ja-JP" sz="2400" b="1" i="1" dirty="0">
                <a:solidFill>
                  <a:srgbClr val="FF0000"/>
                </a:solidFill>
                <a:latin typeface="+mn-lt"/>
                <a:cs typeface="Arial" panose="020B0604020202020204" pitchFamily="34" charset="0"/>
              </a:rPr>
              <a:t>vacuum technology </a:t>
            </a:r>
            <a:r>
              <a:rPr lang="en-US" altLang="ja-JP" sz="2400" b="1" i="1" dirty="0">
                <a:latin typeface="+mn-lt"/>
                <a:cs typeface="Arial" panose="020B0604020202020204" pitchFamily="34" charset="0"/>
              </a:rPr>
              <a:t>&amp;</a:t>
            </a:r>
            <a:r>
              <a:rPr lang="ja-JP" altLang="en-US" sz="2400" b="1" i="1" dirty="0">
                <a:latin typeface="+mn-lt"/>
                <a:cs typeface="Arial" panose="020B0604020202020204" pitchFamily="34" charset="0"/>
              </a:rPr>
              <a:t>　</a:t>
            </a:r>
            <a:r>
              <a:rPr lang="en-US" altLang="ja-JP" sz="2400" b="1" i="1" dirty="0">
                <a:solidFill>
                  <a:srgbClr val="FF0000"/>
                </a:solidFill>
                <a:latin typeface="+mn-lt"/>
                <a:cs typeface="Arial" panose="020B0604020202020204" pitchFamily="34" charset="0"/>
              </a:rPr>
              <a:t>glove box technology</a:t>
            </a:r>
          </a:p>
        </p:txBody>
      </p:sp>
      <p:sp>
        <p:nvSpPr>
          <p:cNvPr id="11" name="正方形/長方形 10">
            <a:extLst>
              <a:ext uri="{FF2B5EF4-FFF2-40B4-BE49-F238E27FC236}">
                <a16:creationId xmlns:a16="http://schemas.microsoft.com/office/drawing/2014/main" id="{617B3361-9E6A-8287-A22D-94943AA581E4}"/>
              </a:ext>
            </a:extLst>
          </p:cNvPr>
          <p:cNvSpPr/>
          <p:nvPr/>
        </p:nvSpPr>
        <p:spPr>
          <a:xfrm>
            <a:off x="249551" y="1483013"/>
            <a:ext cx="8860581" cy="731550"/>
          </a:xfrm>
          <a:prstGeom prst="rect">
            <a:avLst/>
          </a:prstGeom>
          <a:solidFill>
            <a:srgbClr val="A5002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dirty="0">
                <a:solidFill>
                  <a:schemeClr val="bg1"/>
                </a:solidFill>
              </a:rPr>
              <a:t>回転型ケルビンプローブシステム　　ＲＫＰ－１　</a:t>
            </a:r>
            <a:r>
              <a:rPr kumimoji="1" lang="ja-JP" altLang="en-US" sz="2400" dirty="0">
                <a:solidFill>
                  <a:schemeClr val="bg1"/>
                </a:solidFill>
              </a:rPr>
              <a:t>　</a:t>
            </a:r>
            <a:r>
              <a:rPr kumimoji="1" lang="ja-JP" altLang="en-US" sz="2400" i="1" dirty="0">
                <a:solidFill>
                  <a:schemeClr val="bg1"/>
                </a:solidFill>
              </a:rPr>
              <a:t>　</a:t>
            </a:r>
          </a:p>
        </p:txBody>
      </p:sp>
      <p:sp>
        <p:nvSpPr>
          <p:cNvPr id="13" name="正方形/長方形 12">
            <a:extLst>
              <a:ext uri="{FF2B5EF4-FFF2-40B4-BE49-F238E27FC236}">
                <a16:creationId xmlns:a16="http://schemas.microsoft.com/office/drawing/2014/main" id="{69C4F991-F275-A7F9-D275-9E174ECCE191}"/>
              </a:ext>
            </a:extLst>
          </p:cNvPr>
          <p:cNvSpPr/>
          <p:nvPr/>
        </p:nvSpPr>
        <p:spPr>
          <a:xfrm>
            <a:off x="208361" y="2674808"/>
            <a:ext cx="9302841" cy="108541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仕事関数＆表面電位の高精度・リアルタイム測定を実現！</a:t>
            </a:r>
            <a:endParaRPr kumimoji="1" lang="ja-JP" altLang="en-US" sz="2800" b="1" dirty="0">
              <a:solidFill>
                <a:srgbClr val="FF0000"/>
              </a:solidFill>
            </a:endParaRPr>
          </a:p>
        </p:txBody>
      </p:sp>
      <p:sp>
        <p:nvSpPr>
          <p:cNvPr id="20" name="正方形/長方形 19">
            <a:extLst>
              <a:ext uri="{FF2B5EF4-FFF2-40B4-BE49-F238E27FC236}">
                <a16:creationId xmlns:a16="http://schemas.microsoft.com/office/drawing/2014/main" id="{CA456DA6-6BDD-F5CE-71E6-FDA0BE17EEC7}"/>
              </a:ext>
            </a:extLst>
          </p:cNvPr>
          <p:cNvSpPr/>
          <p:nvPr/>
        </p:nvSpPr>
        <p:spPr>
          <a:xfrm>
            <a:off x="407005" y="1050910"/>
            <a:ext cx="2201697" cy="551255"/>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en-US" altLang="ja-JP" sz="2400" i="1" dirty="0">
                <a:solidFill>
                  <a:srgbClr val="FF0000"/>
                </a:solidFill>
              </a:rPr>
              <a:t>New release !</a:t>
            </a:r>
            <a:r>
              <a:rPr kumimoji="1" lang="ja-JP" altLang="en-US" sz="2400" i="1" dirty="0">
                <a:solidFill>
                  <a:srgbClr val="FF0000"/>
                </a:solidFill>
              </a:rPr>
              <a:t>　 　</a:t>
            </a:r>
          </a:p>
        </p:txBody>
      </p:sp>
      <p:sp>
        <p:nvSpPr>
          <p:cNvPr id="2" name="正方形/長方形 1">
            <a:extLst>
              <a:ext uri="{FF2B5EF4-FFF2-40B4-BE49-F238E27FC236}">
                <a16:creationId xmlns:a16="http://schemas.microsoft.com/office/drawing/2014/main" id="{7B6CBDDB-CA8D-BDB9-F948-8625E885E03E}"/>
              </a:ext>
            </a:extLst>
          </p:cNvPr>
          <p:cNvSpPr/>
          <p:nvPr/>
        </p:nvSpPr>
        <p:spPr>
          <a:xfrm>
            <a:off x="249551" y="4687674"/>
            <a:ext cx="8737902" cy="19807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j-ea"/>
                <a:ea typeface="+mj-ea"/>
              </a:rPr>
              <a:t>■ </a:t>
            </a:r>
            <a:r>
              <a:rPr kumimoji="1" lang="ja-JP" altLang="en-US" dirty="0">
                <a:solidFill>
                  <a:schemeClr val="tx1"/>
                </a:solidFill>
                <a:latin typeface="+mj-ea"/>
                <a:ea typeface="+mj-ea"/>
                <a:cs typeface="Times New Roman" panose="02020603050405020304" pitchFamily="18" charset="0"/>
              </a:rPr>
              <a:t>高精度回転電極による高分解能測定</a:t>
            </a:r>
            <a:endParaRPr kumimoji="1" lang="en-US" altLang="ja-JP" dirty="0">
              <a:solidFill>
                <a:schemeClr val="tx1"/>
              </a:solidFill>
              <a:latin typeface="+mj-ea"/>
              <a:ea typeface="+mj-ea"/>
              <a:cs typeface="Times New Roman" panose="02020603050405020304" pitchFamily="18" charset="0"/>
            </a:endParaRPr>
          </a:p>
          <a:p>
            <a:r>
              <a:rPr kumimoji="1" lang="ja-JP" altLang="en-US" dirty="0">
                <a:solidFill>
                  <a:schemeClr val="tx1"/>
                </a:solidFill>
                <a:latin typeface="+mj-ea"/>
                <a:ea typeface="+mj-ea"/>
                <a:cs typeface="Times New Roman" panose="02020603050405020304" pitchFamily="18" charset="0"/>
              </a:rPr>
              <a:t>■ 真空対応</a:t>
            </a:r>
            <a:br>
              <a:rPr kumimoji="1" lang="en-US" altLang="ja-JP" dirty="0">
                <a:solidFill>
                  <a:schemeClr val="tx1"/>
                </a:solidFill>
                <a:latin typeface="+mj-ea"/>
                <a:ea typeface="+mj-ea"/>
                <a:cs typeface="Times New Roman" panose="02020603050405020304" pitchFamily="18" charset="0"/>
              </a:rPr>
            </a:br>
            <a:r>
              <a:rPr kumimoji="1" lang="en-US" altLang="ja-JP" dirty="0">
                <a:solidFill>
                  <a:schemeClr val="tx1"/>
                </a:solidFill>
                <a:latin typeface="+mj-ea"/>
                <a:ea typeface="+mj-ea"/>
                <a:cs typeface="Times New Roman" panose="02020603050405020304" pitchFamily="18" charset="0"/>
              </a:rPr>
              <a:t>     </a:t>
            </a:r>
            <a:r>
              <a:rPr kumimoji="1" lang="ja-JP" altLang="en-US" dirty="0">
                <a:solidFill>
                  <a:schemeClr val="tx1"/>
                </a:solidFill>
                <a:latin typeface="+mj-ea"/>
                <a:ea typeface="+mj-ea"/>
                <a:cs typeface="Times New Roman" panose="02020603050405020304" pitchFamily="18" charset="0"/>
              </a:rPr>
              <a:t>・大気の影響を受けない、安定した計測可能</a:t>
            </a:r>
            <a:br>
              <a:rPr kumimoji="1" lang="en-US" altLang="ja-JP" dirty="0">
                <a:solidFill>
                  <a:schemeClr val="tx1"/>
                </a:solidFill>
                <a:latin typeface="+mj-ea"/>
                <a:ea typeface="+mj-ea"/>
                <a:cs typeface="Times New Roman" panose="02020603050405020304" pitchFamily="18" charset="0"/>
              </a:rPr>
            </a:br>
            <a:r>
              <a:rPr kumimoji="1" lang="ja-JP" altLang="en-US" dirty="0">
                <a:solidFill>
                  <a:schemeClr val="tx1"/>
                </a:solidFill>
                <a:latin typeface="+mj-ea"/>
                <a:ea typeface="+mj-ea"/>
                <a:cs typeface="Times New Roman" panose="02020603050405020304" pitchFamily="18" charset="0"/>
              </a:rPr>
              <a:t>■ 振動型では困難な成膜中の仕事関数＆表面電位のリアルタイム測定を実現。</a:t>
            </a:r>
            <a:endParaRPr kumimoji="1" lang="en-US" altLang="ja-JP" dirty="0">
              <a:solidFill>
                <a:schemeClr val="tx1"/>
              </a:solidFill>
              <a:latin typeface="+mj-ea"/>
              <a:ea typeface="+mj-ea"/>
              <a:cs typeface="Times New Roman" panose="02020603050405020304" pitchFamily="18" charset="0"/>
            </a:endParaRPr>
          </a:p>
          <a:p>
            <a:r>
              <a:rPr kumimoji="1" lang="ja-JP" altLang="en-US" dirty="0">
                <a:solidFill>
                  <a:schemeClr val="tx1"/>
                </a:solidFill>
                <a:latin typeface="+mj-ea"/>
                <a:ea typeface="+mj-ea"/>
                <a:cs typeface="Times New Roman" panose="02020603050405020304" pitchFamily="18" charset="0"/>
              </a:rPr>
              <a:t>■ </a:t>
            </a:r>
            <a:r>
              <a:rPr lang="ja-JP" altLang="en-US" dirty="0">
                <a:solidFill>
                  <a:schemeClr val="tx1"/>
                </a:solidFill>
                <a:latin typeface="+mj-ea"/>
                <a:ea typeface="+mj-ea"/>
              </a:rPr>
              <a:t>ヘテロ界面でのバンドベンディングや極性分子蒸着膜の配向分極を評価可能</a:t>
            </a:r>
            <a:endParaRPr kumimoji="1" lang="en-US" altLang="ja-JP" dirty="0">
              <a:solidFill>
                <a:schemeClr val="tx1"/>
              </a:solidFill>
              <a:latin typeface="+mj-ea"/>
              <a:ea typeface="+mj-ea"/>
              <a:cs typeface="Times New Roman" panose="02020603050405020304" pitchFamily="18" charset="0"/>
            </a:endParaRPr>
          </a:p>
          <a:p>
            <a:r>
              <a:rPr kumimoji="1" lang="ja-JP" altLang="en-US" dirty="0">
                <a:solidFill>
                  <a:schemeClr val="tx1"/>
                </a:solidFill>
                <a:latin typeface="+mj-ea"/>
                <a:ea typeface="+mj-ea"/>
                <a:cs typeface="Times New Roman" panose="02020603050405020304" pitchFamily="18" charset="0"/>
              </a:rPr>
              <a:t>■ 簡単操作の計測ソフト。 　　温度</a:t>
            </a:r>
            <a:r>
              <a:rPr kumimoji="1" lang="en-US" altLang="ja-JP" dirty="0">
                <a:solidFill>
                  <a:schemeClr val="tx1"/>
                </a:solidFill>
                <a:latin typeface="+mj-ea"/>
                <a:ea typeface="+mj-ea"/>
                <a:cs typeface="Times New Roman" panose="02020603050405020304" pitchFamily="18" charset="0"/>
              </a:rPr>
              <a:t>,</a:t>
            </a:r>
            <a:r>
              <a:rPr kumimoji="1" lang="ja-JP" altLang="en-US" dirty="0">
                <a:solidFill>
                  <a:schemeClr val="tx1"/>
                </a:solidFill>
                <a:latin typeface="+mj-ea"/>
                <a:ea typeface="+mj-ea"/>
                <a:cs typeface="Times New Roman" panose="02020603050405020304" pitchFamily="18" charset="0"/>
              </a:rPr>
              <a:t>圧力等のデータ取り込み可</a:t>
            </a:r>
            <a:endParaRPr kumimoji="1" lang="ja-JP" altLang="en-US" dirty="0">
              <a:solidFill>
                <a:srgbClr val="FF0000"/>
              </a:solidFill>
              <a:latin typeface="+mj-ea"/>
              <a:ea typeface="+mj-ea"/>
              <a:cs typeface="Times New Roman" panose="02020603050405020304" pitchFamily="18" charset="0"/>
            </a:endParaRPr>
          </a:p>
        </p:txBody>
      </p:sp>
      <p:sp>
        <p:nvSpPr>
          <p:cNvPr id="5" name="正方形/長方形 4">
            <a:extLst>
              <a:ext uri="{FF2B5EF4-FFF2-40B4-BE49-F238E27FC236}">
                <a16:creationId xmlns:a16="http://schemas.microsoft.com/office/drawing/2014/main" id="{0AA16600-9CD7-AE71-5220-BB4DB2F52600}"/>
              </a:ext>
            </a:extLst>
          </p:cNvPr>
          <p:cNvSpPr/>
          <p:nvPr/>
        </p:nvSpPr>
        <p:spPr>
          <a:xfrm>
            <a:off x="-16556" y="2359699"/>
            <a:ext cx="4114800" cy="3646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tLang="ja-JP" sz="2000" dirty="0">
                <a:solidFill>
                  <a:schemeClr val="tx1"/>
                </a:solidFill>
              </a:rPr>
              <a:t>RKP ; Rotary Kelvin Probe system</a:t>
            </a:r>
            <a:endParaRPr kumimoji="1" lang="ja-JP" altLang="en-US" sz="2000" i="1" dirty="0">
              <a:solidFill>
                <a:schemeClr val="tx1"/>
              </a:solidFill>
            </a:endParaRPr>
          </a:p>
        </p:txBody>
      </p:sp>
      <p:sp>
        <p:nvSpPr>
          <p:cNvPr id="10" name="四角形: 角を丸くする 9">
            <a:extLst>
              <a:ext uri="{FF2B5EF4-FFF2-40B4-BE49-F238E27FC236}">
                <a16:creationId xmlns:a16="http://schemas.microsoft.com/office/drawing/2014/main" id="{B12B8D38-3A3D-2EE5-6149-2B610F40B123}"/>
              </a:ext>
            </a:extLst>
          </p:cNvPr>
          <p:cNvSpPr/>
          <p:nvPr/>
        </p:nvSpPr>
        <p:spPr>
          <a:xfrm>
            <a:off x="304347" y="3699781"/>
            <a:ext cx="7924800" cy="800100"/>
          </a:xfrm>
          <a:prstGeom prst="roundRect">
            <a:avLst/>
          </a:prstGeom>
          <a:solidFill>
            <a:schemeClr val="bg1">
              <a:lumMod val="50000"/>
            </a:schemeClr>
          </a:solidFill>
          <a:ln>
            <a:solidFill>
              <a:schemeClr val="bg1">
                <a:lumMod val="9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sz="2000" dirty="0"/>
              <a:t>主な用途 ： 金属・半導体 清浄表面の仕事関数</a:t>
            </a:r>
            <a:r>
              <a:rPr kumimoji="1" lang="en-US" altLang="ja-JP" sz="2000" dirty="0"/>
              <a:t>(</a:t>
            </a:r>
            <a:r>
              <a:rPr kumimoji="1" lang="ja-JP" altLang="en-US" sz="2000" dirty="0"/>
              <a:t>フェルミ準位</a:t>
            </a:r>
            <a:r>
              <a:rPr kumimoji="1" lang="en-US" altLang="ja-JP" sz="2000" dirty="0"/>
              <a:t>)</a:t>
            </a:r>
            <a:r>
              <a:rPr kumimoji="1" lang="ja-JP" altLang="en-US" sz="2000" dirty="0"/>
              <a:t>測定</a:t>
            </a:r>
            <a:endParaRPr kumimoji="1" lang="en-US" altLang="ja-JP" sz="2000" dirty="0"/>
          </a:p>
          <a:p>
            <a:r>
              <a:rPr kumimoji="1" lang="ja-JP" altLang="en-US" sz="2000" dirty="0"/>
              <a:t>　　　　　　　 有機半導体等の表面電位の成膜中リアルタイム測定</a:t>
            </a:r>
          </a:p>
        </p:txBody>
      </p:sp>
      <p:sp>
        <p:nvSpPr>
          <p:cNvPr id="48" name="正方形/長方形 47">
            <a:extLst>
              <a:ext uri="{FF2B5EF4-FFF2-40B4-BE49-F238E27FC236}">
                <a16:creationId xmlns:a16="http://schemas.microsoft.com/office/drawing/2014/main" id="{0F57B8E9-AC43-1CBA-824E-C6E253B534B8}"/>
              </a:ext>
            </a:extLst>
          </p:cNvPr>
          <p:cNvSpPr/>
          <p:nvPr/>
        </p:nvSpPr>
        <p:spPr>
          <a:xfrm>
            <a:off x="261872" y="6682193"/>
            <a:ext cx="5050458" cy="92348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dirty="0">
                <a:solidFill>
                  <a:schemeClr val="tx1"/>
                </a:solidFill>
                <a:latin typeface="+mj-ea"/>
                <a:ea typeface="+mj-ea"/>
              </a:rPr>
              <a:t>・計測基板 □</a:t>
            </a:r>
            <a:r>
              <a:rPr kumimoji="1" lang="en-US" altLang="ja-JP" dirty="0">
                <a:solidFill>
                  <a:schemeClr val="tx1"/>
                </a:solidFill>
                <a:latin typeface="+mj-ea"/>
                <a:ea typeface="+mj-ea"/>
              </a:rPr>
              <a:t>10×20mm</a:t>
            </a:r>
            <a:r>
              <a:rPr kumimoji="1" lang="ja-JP" altLang="en-US" dirty="0">
                <a:solidFill>
                  <a:schemeClr val="tx1"/>
                </a:solidFill>
                <a:latin typeface="+mj-ea"/>
                <a:ea typeface="+mj-ea"/>
              </a:rPr>
              <a:t>（計測部□</a:t>
            </a:r>
            <a:r>
              <a:rPr kumimoji="1" lang="en-US" altLang="ja-JP" dirty="0">
                <a:solidFill>
                  <a:schemeClr val="tx1"/>
                </a:solidFill>
                <a:latin typeface="+mj-ea"/>
                <a:ea typeface="+mj-ea"/>
              </a:rPr>
              <a:t>10×10mm〉</a:t>
            </a:r>
          </a:p>
          <a:p>
            <a:r>
              <a:rPr kumimoji="1" lang="ja-JP" altLang="en-US" dirty="0">
                <a:solidFill>
                  <a:schemeClr val="tx1"/>
                </a:solidFill>
                <a:latin typeface="+mj-ea"/>
                <a:ea typeface="+mj-ea"/>
              </a:rPr>
              <a:t>・用力　</a:t>
            </a:r>
            <a:r>
              <a:rPr kumimoji="1" lang="en-US" altLang="ja-JP" dirty="0">
                <a:solidFill>
                  <a:schemeClr val="tx1"/>
                </a:solidFill>
                <a:latin typeface="+mj-ea"/>
                <a:ea typeface="+mj-ea"/>
              </a:rPr>
              <a:t>AC100V</a:t>
            </a:r>
            <a:r>
              <a:rPr kumimoji="1" lang="ja-JP" altLang="en-US" dirty="0">
                <a:solidFill>
                  <a:schemeClr val="tx1"/>
                </a:solidFill>
                <a:latin typeface="+mj-ea"/>
                <a:ea typeface="+mj-ea"/>
              </a:rPr>
              <a:t>　</a:t>
            </a:r>
            <a:r>
              <a:rPr kumimoji="1" lang="en-US" altLang="ja-JP" dirty="0">
                <a:solidFill>
                  <a:schemeClr val="tx1"/>
                </a:solidFill>
                <a:latin typeface="+mj-ea"/>
                <a:ea typeface="+mj-ea"/>
              </a:rPr>
              <a:t>15A</a:t>
            </a:r>
            <a:endParaRPr kumimoji="1" lang="ja-JP" altLang="en-US" dirty="0">
              <a:solidFill>
                <a:srgbClr val="FF0000"/>
              </a:solidFill>
              <a:latin typeface="+mj-ea"/>
              <a:ea typeface="+mj-ea"/>
            </a:endParaRPr>
          </a:p>
        </p:txBody>
      </p:sp>
      <p:sp>
        <p:nvSpPr>
          <p:cNvPr id="49" name="正方形/長方形 48">
            <a:extLst>
              <a:ext uri="{FF2B5EF4-FFF2-40B4-BE49-F238E27FC236}">
                <a16:creationId xmlns:a16="http://schemas.microsoft.com/office/drawing/2014/main" id="{968C4B0F-7A36-764E-BF0C-E8751B2CE4F9}"/>
              </a:ext>
            </a:extLst>
          </p:cNvPr>
          <p:cNvSpPr/>
          <p:nvPr/>
        </p:nvSpPr>
        <p:spPr>
          <a:xfrm>
            <a:off x="-1" y="11537315"/>
            <a:ext cx="9134475" cy="30226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400050" indent="-133350" algn="l"/>
            <a:r>
              <a:rPr lang="en-US"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RKP-1</a:t>
            </a:r>
            <a:r>
              <a:rPr lang="ja-JP" altLang="en-US"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は</a:t>
            </a:r>
            <a:r>
              <a:rPr lang="ja-JP"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国立大学法人</a:t>
            </a:r>
            <a:r>
              <a:rPr lang="en-US"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千葉大学先進科学センター 石井研究室</a:t>
            </a:r>
            <a:r>
              <a:rPr lang="en-US"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石井久夫教授</a:t>
            </a:r>
            <a:r>
              <a:rPr lang="en-US"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大原正裕博士</a:t>
            </a:r>
            <a:r>
              <a:rPr lang="en-US" altLang="ja-JP" sz="14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ja-JP" sz="1400" dirty="0">
                <a:solidFill>
                  <a:srgbClr val="FF0000"/>
                </a:solidFill>
                <a:effectLst/>
                <a:ea typeface="ＭＳ Ｐゴシック" panose="020B0600070205080204" pitchFamily="50" charset="-128"/>
                <a:cs typeface="Times New Roman" panose="02020603050405020304" pitchFamily="18" charset="0"/>
              </a:rPr>
              <a:t>の技術指導のもとに製品化いたしました</a:t>
            </a:r>
            <a:r>
              <a:rPr lang="ja-JP" altLang="en-US" sz="1100" dirty="0">
                <a:solidFill>
                  <a:schemeClr val="tx1"/>
                </a:solidFill>
                <a:effectLst/>
                <a:ea typeface="ＭＳ Ｐゴシック" panose="020B0600070205080204" pitchFamily="50" charset="-128"/>
                <a:cs typeface="Times New Roman" panose="02020603050405020304" pitchFamily="18" charset="0"/>
              </a:rPr>
              <a:t>。</a:t>
            </a:r>
            <a:endParaRPr kumimoji="1" lang="ja-JP" altLang="en-US" sz="1100" b="1" dirty="0">
              <a:solidFill>
                <a:schemeClr val="tx1"/>
              </a:solidFill>
              <a:latin typeface="+mj-ea"/>
              <a:ea typeface="+mj-ea"/>
            </a:endParaRPr>
          </a:p>
        </p:txBody>
      </p:sp>
      <p:pic>
        <p:nvPicPr>
          <p:cNvPr id="196" name="図 195">
            <a:extLst>
              <a:ext uri="{FF2B5EF4-FFF2-40B4-BE49-F238E27FC236}">
                <a16:creationId xmlns:a16="http://schemas.microsoft.com/office/drawing/2014/main" id="{C2C33E6B-2032-E8E5-424A-E9D0A05AE38B}"/>
              </a:ext>
            </a:extLst>
          </p:cNvPr>
          <p:cNvPicPr>
            <a:picLocks noChangeAspect="1"/>
          </p:cNvPicPr>
          <p:nvPr/>
        </p:nvPicPr>
        <p:blipFill>
          <a:blip r:embed="rId4"/>
          <a:stretch>
            <a:fillRect/>
          </a:stretch>
        </p:blipFill>
        <p:spPr>
          <a:xfrm>
            <a:off x="195357" y="7583539"/>
            <a:ext cx="3364138" cy="2125005"/>
          </a:xfrm>
          <a:prstGeom prst="rect">
            <a:avLst/>
          </a:prstGeom>
        </p:spPr>
      </p:pic>
      <p:grpSp>
        <p:nvGrpSpPr>
          <p:cNvPr id="4" name="グループ化 3">
            <a:extLst>
              <a:ext uri="{FF2B5EF4-FFF2-40B4-BE49-F238E27FC236}">
                <a16:creationId xmlns:a16="http://schemas.microsoft.com/office/drawing/2014/main" id="{C383E5C5-1825-E012-EDC6-715F74FB1C56}"/>
              </a:ext>
            </a:extLst>
          </p:cNvPr>
          <p:cNvGrpSpPr/>
          <p:nvPr/>
        </p:nvGrpSpPr>
        <p:grpSpPr>
          <a:xfrm>
            <a:off x="6287420" y="6536767"/>
            <a:ext cx="3313780" cy="3362064"/>
            <a:chOff x="9127" y="0"/>
            <a:chExt cx="2156546" cy="2085524"/>
          </a:xfrm>
        </p:grpSpPr>
        <p:grpSp>
          <p:nvGrpSpPr>
            <p:cNvPr id="6" name="グループ化 5">
              <a:extLst>
                <a:ext uri="{FF2B5EF4-FFF2-40B4-BE49-F238E27FC236}">
                  <a16:creationId xmlns:a16="http://schemas.microsoft.com/office/drawing/2014/main" id="{94ECC134-E646-2F3F-6BA0-9BC27F868D77}"/>
                </a:ext>
              </a:extLst>
            </p:cNvPr>
            <p:cNvGrpSpPr/>
            <p:nvPr/>
          </p:nvGrpSpPr>
          <p:grpSpPr>
            <a:xfrm>
              <a:off x="9127" y="0"/>
              <a:ext cx="2156546" cy="2085524"/>
              <a:chOff x="-79050" y="0"/>
              <a:chExt cx="2156847" cy="1948412"/>
            </a:xfrm>
          </p:grpSpPr>
          <p:grpSp>
            <p:nvGrpSpPr>
              <p:cNvPr id="263" name="グループ化 262">
                <a:extLst>
                  <a:ext uri="{FF2B5EF4-FFF2-40B4-BE49-F238E27FC236}">
                    <a16:creationId xmlns:a16="http://schemas.microsoft.com/office/drawing/2014/main" id="{FCAADE31-BDFE-06F7-8239-85D0A248711C}"/>
                  </a:ext>
                </a:extLst>
              </p:cNvPr>
              <p:cNvGrpSpPr/>
              <p:nvPr/>
            </p:nvGrpSpPr>
            <p:grpSpPr>
              <a:xfrm>
                <a:off x="9905" y="35274"/>
                <a:ext cx="2067892" cy="1913138"/>
                <a:chOff x="-15633" y="-16978"/>
                <a:chExt cx="2018979" cy="1907755"/>
              </a:xfrm>
            </p:grpSpPr>
            <p:sp>
              <p:nvSpPr>
                <p:cNvPr id="289" name="正方形/長方形 288">
                  <a:extLst>
                    <a:ext uri="{FF2B5EF4-FFF2-40B4-BE49-F238E27FC236}">
                      <a16:creationId xmlns:a16="http://schemas.microsoft.com/office/drawing/2014/main" id="{03973212-D4C3-1F5E-63FA-1C174098BA63}"/>
                    </a:ext>
                  </a:extLst>
                </p:cNvPr>
                <p:cNvSpPr/>
                <p:nvPr/>
              </p:nvSpPr>
              <p:spPr>
                <a:xfrm flipH="1">
                  <a:off x="-15633" y="-16978"/>
                  <a:ext cx="2018979" cy="1907755"/>
                </a:xfrm>
                <a:prstGeom prst="rect">
                  <a:avLst/>
                </a:prstGeom>
                <a:solidFill>
                  <a:sysClr val="window" lastClr="FFFFFF">
                    <a:lumMod val="95000"/>
                  </a:sysClr>
                </a:solidFill>
                <a:ln w="6350"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90" name="グループ化 289">
                  <a:extLst>
                    <a:ext uri="{FF2B5EF4-FFF2-40B4-BE49-F238E27FC236}">
                      <a16:creationId xmlns:a16="http://schemas.microsoft.com/office/drawing/2014/main" id="{81E0331D-A818-AA58-5987-83241EFD6317}"/>
                    </a:ext>
                  </a:extLst>
                </p:cNvPr>
                <p:cNvGrpSpPr/>
                <p:nvPr/>
              </p:nvGrpSpPr>
              <p:grpSpPr>
                <a:xfrm>
                  <a:off x="826824" y="1607026"/>
                  <a:ext cx="476458" cy="100418"/>
                  <a:chOff x="-32712" y="51022"/>
                  <a:chExt cx="476458" cy="100418"/>
                </a:xfrm>
              </p:grpSpPr>
              <p:sp>
                <p:nvSpPr>
                  <p:cNvPr id="309" name="正方形/長方形 308">
                    <a:extLst>
                      <a:ext uri="{FF2B5EF4-FFF2-40B4-BE49-F238E27FC236}">
                        <a16:creationId xmlns:a16="http://schemas.microsoft.com/office/drawing/2014/main" id="{0E7999B9-15A2-6B41-C16E-789CF501FEB0}"/>
                      </a:ext>
                    </a:extLst>
                  </p:cNvPr>
                  <p:cNvSpPr/>
                  <p:nvPr/>
                </p:nvSpPr>
                <p:spPr>
                  <a:xfrm flipH="1">
                    <a:off x="335999" y="72524"/>
                    <a:ext cx="107747" cy="78916"/>
                  </a:xfrm>
                  <a:prstGeom prst="rect">
                    <a:avLst/>
                  </a:prstGeom>
                  <a:solidFill>
                    <a:srgbClr val="E7E6E6">
                      <a:lumMod val="75000"/>
                    </a:srgbClr>
                  </a:solidFill>
                  <a:ln w="3175"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0" name="正方形/長方形 309">
                    <a:extLst>
                      <a:ext uri="{FF2B5EF4-FFF2-40B4-BE49-F238E27FC236}">
                        <a16:creationId xmlns:a16="http://schemas.microsoft.com/office/drawing/2014/main" id="{D978BDFE-58DB-ABB6-0D84-0568D8C0F564}"/>
                      </a:ext>
                    </a:extLst>
                  </p:cNvPr>
                  <p:cNvSpPr/>
                  <p:nvPr/>
                </p:nvSpPr>
                <p:spPr>
                  <a:xfrm flipH="1">
                    <a:off x="-32712" y="56202"/>
                    <a:ext cx="111329" cy="78920"/>
                  </a:xfrm>
                  <a:prstGeom prst="rect">
                    <a:avLst/>
                  </a:prstGeom>
                  <a:solidFill>
                    <a:srgbClr val="E7E6E6">
                      <a:lumMod val="75000"/>
                    </a:srgbClr>
                  </a:solidFill>
                  <a:ln w="3175"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311" name="グループ化 310">
                    <a:extLst>
                      <a:ext uri="{FF2B5EF4-FFF2-40B4-BE49-F238E27FC236}">
                        <a16:creationId xmlns:a16="http://schemas.microsoft.com/office/drawing/2014/main" id="{4B051A75-3231-56CF-0FEF-39D682FC3A92}"/>
                      </a:ext>
                    </a:extLst>
                  </p:cNvPr>
                  <p:cNvGrpSpPr/>
                  <p:nvPr/>
                </p:nvGrpSpPr>
                <p:grpSpPr>
                  <a:xfrm flipH="1">
                    <a:off x="791" y="51022"/>
                    <a:ext cx="425672" cy="89215"/>
                    <a:chOff x="30484" y="-217089"/>
                    <a:chExt cx="371681" cy="75652"/>
                  </a:xfrm>
                </p:grpSpPr>
                <p:sp>
                  <p:nvSpPr>
                    <p:cNvPr id="312" name="正方形/長方形 311">
                      <a:extLst>
                        <a:ext uri="{FF2B5EF4-FFF2-40B4-BE49-F238E27FC236}">
                          <a16:creationId xmlns:a16="http://schemas.microsoft.com/office/drawing/2014/main" id="{4E1DB3A9-E4DC-B40D-5B3F-6657C5FF2240}"/>
                        </a:ext>
                      </a:extLst>
                    </p:cNvPr>
                    <p:cNvSpPr/>
                    <p:nvPr/>
                  </p:nvSpPr>
                  <p:spPr>
                    <a:xfrm>
                      <a:off x="167505" y="-217089"/>
                      <a:ext cx="111833" cy="75652"/>
                    </a:xfrm>
                    <a:prstGeom prst="rect">
                      <a:avLst/>
                    </a:prstGeom>
                    <a:solidFill>
                      <a:srgbClr val="FF6699"/>
                    </a:solidFill>
                    <a:ln w="3175" cap="flat" cmpd="sng" algn="ctr">
                      <a:solidFill>
                        <a:srgbClr val="FF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cxnSp>
                  <p:nvCxnSpPr>
                    <p:cNvPr id="313" name="直線コネクタ 312">
                      <a:extLst>
                        <a:ext uri="{FF2B5EF4-FFF2-40B4-BE49-F238E27FC236}">
                          <a16:creationId xmlns:a16="http://schemas.microsoft.com/office/drawing/2014/main" id="{218FBCA2-C865-DF0D-6807-1BCC99B0937A}"/>
                        </a:ext>
                      </a:extLst>
                    </p:cNvPr>
                    <p:cNvCxnSpPr/>
                    <p:nvPr/>
                  </p:nvCxnSpPr>
                  <p:spPr>
                    <a:xfrm>
                      <a:off x="30484" y="-212710"/>
                      <a:ext cx="371681" cy="0"/>
                    </a:xfrm>
                    <a:prstGeom prst="line">
                      <a:avLst/>
                    </a:prstGeom>
                    <a:noFill/>
                    <a:ln w="3175" cap="flat" cmpd="sng" algn="ctr">
                      <a:solidFill>
                        <a:srgbClr val="FF0000"/>
                      </a:solidFill>
                      <a:prstDash val="solid"/>
                      <a:miter lim="800000"/>
                    </a:ln>
                    <a:effectLst/>
                  </p:spPr>
                </p:cxnSp>
              </p:grpSp>
            </p:grpSp>
            <p:sp>
              <p:nvSpPr>
                <p:cNvPr id="291" name="正方形/長方形 290">
                  <a:extLst>
                    <a:ext uri="{FF2B5EF4-FFF2-40B4-BE49-F238E27FC236}">
                      <a16:creationId xmlns:a16="http://schemas.microsoft.com/office/drawing/2014/main" id="{C61DF87B-9901-8AB8-3414-EB223733B2AB}"/>
                    </a:ext>
                  </a:extLst>
                </p:cNvPr>
                <p:cNvSpPr/>
                <p:nvPr/>
              </p:nvSpPr>
              <p:spPr>
                <a:xfrm>
                  <a:off x="775838" y="1202549"/>
                  <a:ext cx="526273" cy="42590"/>
                </a:xfrm>
                <a:prstGeom prst="rect">
                  <a:avLst/>
                </a:prstGeom>
                <a:solidFill>
                  <a:schemeClr val="bg2">
                    <a:lumMod val="25000"/>
                  </a:schemeClr>
                </a:solidFill>
                <a:ln w="3175"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92" name="グループ化 291">
                  <a:extLst>
                    <a:ext uri="{FF2B5EF4-FFF2-40B4-BE49-F238E27FC236}">
                      <a16:creationId xmlns:a16="http://schemas.microsoft.com/office/drawing/2014/main" id="{C387D883-0856-C749-8437-1A5BE0C261DB}"/>
                    </a:ext>
                  </a:extLst>
                </p:cNvPr>
                <p:cNvGrpSpPr/>
                <p:nvPr/>
              </p:nvGrpSpPr>
              <p:grpSpPr>
                <a:xfrm>
                  <a:off x="296266" y="109728"/>
                  <a:ext cx="954407" cy="567055"/>
                  <a:chOff x="0" y="0"/>
                  <a:chExt cx="1059894" cy="727534"/>
                </a:xfrm>
              </p:grpSpPr>
              <p:sp>
                <p:nvSpPr>
                  <p:cNvPr id="299" name="正方形/長方形 298">
                    <a:extLst>
                      <a:ext uri="{FF2B5EF4-FFF2-40B4-BE49-F238E27FC236}">
                        <a16:creationId xmlns:a16="http://schemas.microsoft.com/office/drawing/2014/main" id="{C33CA0D6-D0B9-D008-509F-A0F910DF0F25}"/>
                      </a:ext>
                    </a:extLst>
                  </p:cNvPr>
                  <p:cNvSpPr/>
                  <p:nvPr/>
                </p:nvSpPr>
                <p:spPr>
                  <a:xfrm rot="16200000">
                    <a:off x="234163" y="-3830"/>
                    <a:ext cx="332208" cy="339868"/>
                  </a:xfrm>
                  <a:prstGeom prst="rect">
                    <a:avLst/>
                  </a:prstGeom>
                  <a:gradFill>
                    <a:gsLst>
                      <a:gs pos="6000">
                        <a:schemeClr val="tx1">
                          <a:lumMod val="75000"/>
                          <a:lumOff val="25000"/>
                        </a:schemeClr>
                      </a:gs>
                      <a:gs pos="40000">
                        <a:schemeClr val="bg2">
                          <a:lumMod val="50000"/>
                        </a:schemeClr>
                      </a:gs>
                      <a:gs pos="57000">
                        <a:schemeClr val="bg2">
                          <a:lumMod val="75000"/>
                        </a:schemeClr>
                      </a:gs>
                      <a:gs pos="93000">
                        <a:schemeClr val="bg2">
                          <a:lumMod val="90000"/>
                        </a:schemeClr>
                      </a:gs>
                      <a:gs pos="70000">
                        <a:schemeClr val="bg2">
                          <a:lumMod val="50000"/>
                        </a:schemeClr>
                      </a:gs>
                    </a:gsLst>
                    <a:lin ang="5400000" scaled="1"/>
                  </a:gradFill>
                  <a:ln w="31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0" name="正方形/長方形 299">
                    <a:extLst>
                      <a:ext uri="{FF2B5EF4-FFF2-40B4-BE49-F238E27FC236}">
                        <a16:creationId xmlns:a16="http://schemas.microsoft.com/office/drawing/2014/main" id="{06C4D35D-29E8-CF34-D2F0-77E74500E6C6}"/>
                      </a:ext>
                    </a:extLst>
                  </p:cNvPr>
                  <p:cNvSpPr/>
                  <p:nvPr/>
                </p:nvSpPr>
                <p:spPr>
                  <a:xfrm>
                    <a:off x="648910" y="473123"/>
                    <a:ext cx="202565" cy="51922"/>
                  </a:xfrm>
                  <a:prstGeom prst="rect">
                    <a:avLst/>
                  </a:prstGeom>
                  <a:solidFill>
                    <a:srgbClr val="FFFF00"/>
                  </a:solidFill>
                  <a:ln w="3175"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1" name="四角形: 角を丸くする 300">
                    <a:extLst>
                      <a:ext uri="{FF2B5EF4-FFF2-40B4-BE49-F238E27FC236}">
                        <a16:creationId xmlns:a16="http://schemas.microsoft.com/office/drawing/2014/main" id="{6A573007-B664-6063-4040-A6B6E537056A}"/>
                      </a:ext>
                    </a:extLst>
                  </p:cNvPr>
                  <p:cNvSpPr/>
                  <p:nvPr/>
                </p:nvSpPr>
                <p:spPr>
                  <a:xfrm>
                    <a:off x="7315" y="584967"/>
                    <a:ext cx="830804" cy="45719"/>
                  </a:xfrm>
                  <a:prstGeom prst="roundRect">
                    <a:avLst/>
                  </a:prstGeom>
                  <a:solidFill>
                    <a:schemeClr val="bg2">
                      <a:lumMod val="50000"/>
                    </a:schemeClr>
                  </a:solidFill>
                  <a:ln w="31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2" name="正方形/長方形 301">
                    <a:extLst>
                      <a:ext uri="{FF2B5EF4-FFF2-40B4-BE49-F238E27FC236}">
                        <a16:creationId xmlns:a16="http://schemas.microsoft.com/office/drawing/2014/main" id="{A763F86C-D3EC-1309-F682-4C746447CC56}"/>
                      </a:ext>
                    </a:extLst>
                  </p:cNvPr>
                  <p:cNvSpPr/>
                  <p:nvPr/>
                </p:nvSpPr>
                <p:spPr>
                  <a:xfrm>
                    <a:off x="329184" y="138740"/>
                    <a:ext cx="135584" cy="85799"/>
                  </a:xfrm>
                  <a:prstGeom prst="rect">
                    <a:avLst/>
                  </a:prstGeom>
                  <a:solidFill>
                    <a:schemeClr val="bg2">
                      <a:lumMod val="50000"/>
                    </a:schemeClr>
                  </a:solidFill>
                  <a:ln w="3175"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3" name="正方形/長方形 302">
                    <a:extLst>
                      <a:ext uri="{FF2B5EF4-FFF2-40B4-BE49-F238E27FC236}">
                        <a16:creationId xmlns:a16="http://schemas.microsoft.com/office/drawing/2014/main" id="{141CE4F7-8DD6-2E8A-698F-3D32AEFFBC89}"/>
                      </a:ext>
                    </a:extLst>
                  </p:cNvPr>
                  <p:cNvSpPr/>
                  <p:nvPr/>
                </p:nvSpPr>
                <p:spPr>
                  <a:xfrm flipV="1">
                    <a:off x="318211" y="402087"/>
                    <a:ext cx="184549" cy="193265"/>
                  </a:xfrm>
                  <a:prstGeom prst="rect">
                    <a:avLst/>
                  </a:prstGeom>
                  <a:solidFill>
                    <a:srgbClr val="E7E6E6">
                      <a:lumMod val="75000"/>
                    </a:srgbClr>
                  </a:solidFill>
                  <a:ln w="3175"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4" name="正方形/長方形 303">
                    <a:extLst>
                      <a:ext uri="{FF2B5EF4-FFF2-40B4-BE49-F238E27FC236}">
                        <a16:creationId xmlns:a16="http://schemas.microsoft.com/office/drawing/2014/main" id="{33D2B34B-E270-3DA2-6DB1-DA61728F7AA7}"/>
                      </a:ext>
                    </a:extLst>
                  </p:cNvPr>
                  <p:cNvSpPr/>
                  <p:nvPr/>
                </p:nvSpPr>
                <p:spPr>
                  <a:xfrm>
                    <a:off x="0" y="336250"/>
                    <a:ext cx="1059894" cy="51921"/>
                  </a:xfrm>
                  <a:prstGeom prst="rect">
                    <a:avLst/>
                  </a:prstGeom>
                  <a:ln w="31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5" name="正方形/長方形 304">
                    <a:extLst>
                      <a:ext uri="{FF2B5EF4-FFF2-40B4-BE49-F238E27FC236}">
                        <a16:creationId xmlns:a16="http://schemas.microsoft.com/office/drawing/2014/main" id="{A519D449-8CC5-D681-E45F-F51B6A9DC729}"/>
                      </a:ext>
                    </a:extLst>
                  </p:cNvPr>
                  <p:cNvSpPr/>
                  <p:nvPr/>
                </p:nvSpPr>
                <p:spPr>
                  <a:xfrm>
                    <a:off x="636270" y="383446"/>
                    <a:ext cx="277651" cy="99458"/>
                  </a:xfrm>
                  <a:prstGeom prst="rect">
                    <a:avLst/>
                  </a:prstGeom>
                  <a:solidFill>
                    <a:schemeClr val="accent2">
                      <a:lumMod val="75000"/>
                    </a:schemeClr>
                  </a:solidFill>
                  <a:ln w="3175"/>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6" name="四角形: 角を丸くする 305">
                    <a:extLst>
                      <a:ext uri="{FF2B5EF4-FFF2-40B4-BE49-F238E27FC236}">
                        <a16:creationId xmlns:a16="http://schemas.microsoft.com/office/drawing/2014/main" id="{AA4B8E62-4838-6EBC-B0D9-CA33E88A0E12}"/>
                      </a:ext>
                    </a:extLst>
                  </p:cNvPr>
                  <p:cNvSpPr/>
                  <p:nvPr/>
                </p:nvSpPr>
                <p:spPr>
                  <a:xfrm>
                    <a:off x="267005" y="628858"/>
                    <a:ext cx="312420" cy="98676"/>
                  </a:xfrm>
                  <a:prstGeom prst="roundRect">
                    <a:avLst/>
                  </a:prstGeom>
                  <a:solidFill>
                    <a:srgbClr val="E7E6E6">
                      <a:lumMod val="50000"/>
                    </a:srgbClr>
                  </a:solidFill>
                  <a:ln w="31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7" name="矢印: 下カーブ 306">
                    <a:extLst>
                      <a:ext uri="{FF2B5EF4-FFF2-40B4-BE49-F238E27FC236}">
                        <a16:creationId xmlns:a16="http://schemas.microsoft.com/office/drawing/2014/main" id="{9949CEF6-4C7F-D3BB-6AC5-217E5747A651}"/>
                      </a:ext>
                    </a:extLst>
                  </p:cNvPr>
                  <p:cNvSpPr/>
                  <p:nvPr/>
                </p:nvSpPr>
                <p:spPr>
                  <a:xfrm rot="5400000">
                    <a:off x="294945" y="373944"/>
                    <a:ext cx="204597" cy="458243"/>
                  </a:xfrm>
                  <a:prstGeom prst="curvedDownArrow">
                    <a:avLst>
                      <a:gd name="adj1" fmla="val 25000"/>
                      <a:gd name="adj2" fmla="val 53261"/>
                      <a:gd name="adj3" fmla="val 25000"/>
                    </a:avLst>
                  </a:prstGeom>
                  <a:solidFill>
                    <a:srgbClr val="FF0000"/>
                  </a:solidFill>
                  <a:ln w="31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08" name="正方形/長方形 307">
                    <a:extLst>
                      <a:ext uri="{FF2B5EF4-FFF2-40B4-BE49-F238E27FC236}">
                        <a16:creationId xmlns:a16="http://schemas.microsoft.com/office/drawing/2014/main" id="{E024A8C4-AFA8-1977-F159-EAF05AE71B92}"/>
                      </a:ext>
                    </a:extLst>
                  </p:cNvPr>
                  <p:cNvSpPr/>
                  <p:nvPr/>
                </p:nvSpPr>
                <p:spPr>
                  <a:xfrm flipV="1">
                    <a:off x="325527" y="504500"/>
                    <a:ext cx="169545" cy="65026"/>
                  </a:xfrm>
                  <a:prstGeom prst="rect">
                    <a:avLst/>
                  </a:prstGeom>
                  <a:solidFill>
                    <a:srgbClr val="E7E6E6">
                      <a:lumMod val="75000"/>
                    </a:srgbClr>
                  </a:solidFill>
                  <a:ln w="3175" cap="flat" cmpd="sng" algn="ctr">
                    <a:solidFill>
                      <a:schemeClr val="tx1"/>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93" name="グループ化 292">
                  <a:extLst>
                    <a:ext uri="{FF2B5EF4-FFF2-40B4-BE49-F238E27FC236}">
                      <a16:creationId xmlns:a16="http://schemas.microsoft.com/office/drawing/2014/main" id="{5F8DC9E6-0760-9ECC-11EA-470733E488FD}"/>
                    </a:ext>
                  </a:extLst>
                </p:cNvPr>
                <p:cNvGrpSpPr/>
                <p:nvPr/>
              </p:nvGrpSpPr>
              <p:grpSpPr>
                <a:xfrm rot="2916489" flipV="1">
                  <a:off x="1486166" y="706948"/>
                  <a:ext cx="432437" cy="115772"/>
                  <a:chOff x="0" y="0"/>
                  <a:chExt cx="479077" cy="139659"/>
                </a:xfrm>
              </p:grpSpPr>
              <p:sp>
                <p:nvSpPr>
                  <p:cNvPr id="294" name="円弧 293">
                    <a:extLst>
                      <a:ext uri="{FF2B5EF4-FFF2-40B4-BE49-F238E27FC236}">
                        <a16:creationId xmlns:a16="http://schemas.microsoft.com/office/drawing/2014/main" id="{B87A8F04-F482-64C1-EC8D-0A9E99455E87}"/>
                      </a:ext>
                    </a:extLst>
                  </p:cNvPr>
                  <p:cNvSpPr/>
                  <p:nvPr/>
                </p:nvSpPr>
                <p:spPr>
                  <a:xfrm rot="9849001">
                    <a:off x="174215" y="20192"/>
                    <a:ext cx="296209" cy="119467"/>
                  </a:xfrm>
                  <a:prstGeom prst="arc">
                    <a:avLst>
                      <a:gd name="adj1" fmla="val 11853315"/>
                      <a:gd name="adj2" fmla="val 20835313"/>
                    </a:avLst>
                  </a:prstGeom>
                  <a:noFill/>
                  <a:ln w="31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95" name="グループ化 294">
                    <a:extLst>
                      <a:ext uri="{FF2B5EF4-FFF2-40B4-BE49-F238E27FC236}">
                        <a16:creationId xmlns:a16="http://schemas.microsoft.com/office/drawing/2014/main" id="{D436396B-776F-9880-7686-913CC0BBB46C}"/>
                      </a:ext>
                    </a:extLst>
                  </p:cNvPr>
                  <p:cNvGrpSpPr/>
                  <p:nvPr/>
                </p:nvGrpSpPr>
                <p:grpSpPr>
                  <a:xfrm>
                    <a:off x="0" y="0"/>
                    <a:ext cx="479077" cy="139232"/>
                    <a:chOff x="0" y="0"/>
                    <a:chExt cx="479077" cy="139232"/>
                  </a:xfrm>
                </p:grpSpPr>
                <p:sp>
                  <p:nvSpPr>
                    <p:cNvPr id="296" name="正方形/長方形 295">
                      <a:extLst>
                        <a:ext uri="{FF2B5EF4-FFF2-40B4-BE49-F238E27FC236}">
                          <a16:creationId xmlns:a16="http://schemas.microsoft.com/office/drawing/2014/main" id="{5319F326-D1F1-F043-6453-04D8EAEA7193}"/>
                        </a:ext>
                      </a:extLst>
                    </p:cNvPr>
                    <p:cNvSpPr/>
                    <p:nvPr/>
                  </p:nvSpPr>
                  <p:spPr>
                    <a:xfrm rot="648763">
                      <a:off x="49038" y="32331"/>
                      <a:ext cx="139306" cy="93987"/>
                    </a:xfrm>
                    <a:prstGeom prst="rect">
                      <a:avLst/>
                    </a:prstGeom>
                    <a:solidFill>
                      <a:srgbClr val="E7E6E6">
                        <a:lumMod val="75000"/>
                      </a:srgbClr>
                    </a:solidFill>
                    <a:ln w="3175"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7" name="正方形/長方形 296">
                      <a:extLst>
                        <a:ext uri="{FF2B5EF4-FFF2-40B4-BE49-F238E27FC236}">
                          <a16:creationId xmlns:a16="http://schemas.microsoft.com/office/drawing/2014/main" id="{47B4A06E-F57D-0C74-E065-960A577D74A9}"/>
                        </a:ext>
                      </a:extLst>
                    </p:cNvPr>
                    <p:cNvSpPr/>
                    <p:nvPr/>
                  </p:nvSpPr>
                  <p:spPr>
                    <a:xfrm rot="648763">
                      <a:off x="0" y="95791"/>
                      <a:ext cx="215222" cy="43441"/>
                    </a:xfrm>
                    <a:prstGeom prst="rect">
                      <a:avLst/>
                    </a:prstGeom>
                    <a:solidFill>
                      <a:srgbClr val="E7E6E6">
                        <a:lumMod val="75000"/>
                      </a:srgbClr>
                    </a:solidFill>
                    <a:ln w="3175" cap="flat" cmpd="sng" algn="ctr">
                      <a:solidFill>
                        <a:srgbClr val="4472C4">
                          <a:shade val="1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98" name="円弧 297">
                      <a:extLst>
                        <a:ext uri="{FF2B5EF4-FFF2-40B4-BE49-F238E27FC236}">
                          <a16:creationId xmlns:a16="http://schemas.microsoft.com/office/drawing/2014/main" id="{9E780292-C30E-025A-7BDC-C02BA385C9CA}"/>
                        </a:ext>
                      </a:extLst>
                    </p:cNvPr>
                    <p:cNvSpPr/>
                    <p:nvPr/>
                  </p:nvSpPr>
                  <p:spPr>
                    <a:xfrm rot="9716981">
                      <a:off x="182868" y="0"/>
                      <a:ext cx="296209" cy="119467"/>
                    </a:xfrm>
                    <a:prstGeom prst="arc">
                      <a:avLst>
                        <a:gd name="adj1" fmla="val 11853315"/>
                        <a:gd name="adj2" fmla="val 20835313"/>
                      </a:avLst>
                    </a:prstGeom>
                    <a:noFill/>
                    <a:ln w="3175" cap="flat" cmpd="sng" algn="ctr">
                      <a:solidFill>
                        <a:sysClr val="windowText" lastClr="00000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grpSp>
          <p:grpSp>
            <p:nvGrpSpPr>
              <p:cNvPr id="264" name="グループ化 263">
                <a:extLst>
                  <a:ext uri="{FF2B5EF4-FFF2-40B4-BE49-F238E27FC236}">
                    <a16:creationId xmlns:a16="http://schemas.microsoft.com/office/drawing/2014/main" id="{30273F2E-D103-F888-82F4-49406BF2BB02}"/>
                  </a:ext>
                </a:extLst>
              </p:cNvPr>
              <p:cNvGrpSpPr/>
              <p:nvPr/>
            </p:nvGrpSpPr>
            <p:grpSpPr>
              <a:xfrm>
                <a:off x="834058" y="0"/>
                <a:ext cx="787435" cy="360679"/>
                <a:chOff x="0" y="0"/>
                <a:chExt cx="787689" cy="361039"/>
              </a:xfrm>
            </p:grpSpPr>
            <p:sp>
              <p:nvSpPr>
                <p:cNvPr id="285" name="正方形/長方形 284">
                  <a:extLst>
                    <a:ext uri="{FF2B5EF4-FFF2-40B4-BE49-F238E27FC236}">
                      <a16:creationId xmlns:a16="http://schemas.microsoft.com/office/drawing/2014/main" id="{CA40217C-F7E2-8D46-07A6-68FCCD0E94CC}"/>
                    </a:ext>
                  </a:extLst>
                </p:cNvPr>
                <p:cNvSpPr/>
                <p:nvPr/>
              </p:nvSpPr>
              <p:spPr>
                <a:xfrm>
                  <a:off x="211404" y="0"/>
                  <a:ext cx="576285" cy="271042"/>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800" kern="10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モータ</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286" name="グループ化 285">
                  <a:extLst>
                    <a:ext uri="{FF2B5EF4-FFF2-40B4-BE49-F238E27FC236}">
                      <a16:creationId xmlns:a16="http://schemas.microsoft.com/office/drawing/2014/main" id="{ADF9BC68-E293-0848-7159-4EAF99849A14}"/>
                    </a:ext>
                  </a:extLst>
                </p:cNvPr>
                <p:cNvGrpSpPr/>
                <p:nvPr/>
              </p:nvGrpSpPr>
              <p:grpSpPr>
                <a:xfrm>
                  <a:off x="0" y="218661"/>
                  <a:ext cx="640908" cy="142378"/>
                  <a:chOff x="0" y="0"/>
                  <a:chExt cx="576470" cy="245938"/>
                </a:xfrm>
              </p:grpSpPr>
              <p:cxnSp>
                <p:nvCxnSpPr>
                  <p:cNvPr id="287" name="直線コネクタ 286">
                    <a:extLst>
                      <a:ext uri="{FF2B5EF4-FFF2-40B4-BE49-F238E27FC236}">
                        <a16:creationId xmlns:a16="http://schemas.microsoft.com/office/drawing/2014/main" id="{AE6C983A-AA3A-726E-D6DC-275BDD1C57DD}"/>
                      </a:ext>
                    </a:extLst>
                  </p:cNvPr>
                  <p:cNvCxnSpPr/>
                  <p:nvPr/>
                </p:nvCxnSpPr>
                <p:spPr>
                  <a:xfrm flipV="1">
                    <a:off x="0" y="11927"/>
                    <a:ext cx="230588" cy="234011"/>
                  </a:xfrm>
                  <a:prstGeom prst="line">
                    <a:avLst/>
                  </a:prstGeom>
                  <a:ln w="3175">
                    <a:solidFill>
                      <a:schemeClr val="tx1"/>
                    </a:solidFill>
                    <a:headEnd type="oval" w="sm" len="sm"/>
                  </a:ln>
                </p:spPr>
                <p:style>
                  <a:lnRef idx="1">
                    <a:schemeClr val="accent1"/>
                  </a:lnRef>
                  <a:fillRef idx="0">
                    <a:schemeClr val="accent1"/>
                  </a:fillRef>
                  <a:effectRef idx="0">
                    <a:schemeClr val="accent1"/>
                  </a:effectRef>
                  <a:fontRef idx="minor">
                    <a:schemeClr val="tx1"/>
                  </a:fontRef>
                </p:style>
              </p:cxnSp>
              <p:cxnSp>
                <p:nvCxnSpPr>
                  <p:cNvPr id="288" name="直線コネクタ 287">
                    <a:extLst>
                      <a:ext uri="{FF2B5EF4-FFF2-40B4-BE49-F238E27FC236}">
                        <a16:creationId xmlns:a16="http://schemas.microsoft.com/office/drawing/2014/main" id="{09B90AC4-AEF8-056A-B972-80630B40052A}"/>
                      </a:ext>
                    </a:extLst>
                  </p:cNvPr>
                  <p:cNvCxnSpPr/>
                  <p:nvPr/>
                </p:nvCxnSpPr>
                <p:spPr>
                  <a:xfrm flipV="1">
                    <a:off x="234564" y="0"/>
                    <a:ext cx="341906" cy="11374"/>
                  </a:xfrm>
                  <a:prstGeom prst="line">
                    <a:avLst/>
                  </a:prstGeom>
                  <a:noFill/>
                  <a:ln w="3175" cap="flat" cmpd="sng" algn="ctr">
                    <a:solidFill>
                      <a:sysClr val="windowText" lastClr="000000"/>
                    </a:solidFill>
                    <a:prstDash val="solid"/>
                    <a:miter lim="800000"/>
                  </a:ln>
                  <a:effectLst/>
                </p:spPr>
              </p:cxnSp>
            </p:grpSp>
          </p:grpSp>
          <p:grpSp>
            <p:nvGrpSpPr>
              <p:cNvPr id="265" name="グループ化 264">
                <a:extLst>
                  <a:ext uri="{FF2B5EF4-FFF2-40B4-BE49-F238E27FC236}">
                    <a16:creationId xmlns:a16="http://schemas.microsoft.com/office/drawing/2014/main" id="{8FF2274C-F306-AD96-DA66-6300BCD8C6DE}"/>
                  </a:ext>
                </a:extLst>
              </p:cNvPr>
              <p:cNvGrpSpPr/>
              <p:nvPr/>
            </p:nvGrpSpPr>
            <p:grpSpPr>
              <a:xfrm>
                <a:off x="1076573" y="242515"/>
                <a:ext cx="745865" cy="319179"/>
                <a:chOff x="0" y="0"/>
                <a:chExt cx="745865" cy="319179"/>
              </a:xfrm>
            </p:grpSpPr>
            <p:grpSp>
              <p:nvGrpSpPr>
                <p:cNvPr id="281" name="グループ化 280">
                  <a:extLst>
                    <a:ext uri="{FF2B5EF4-FFF2-40B4-BE49-F238E27FC236}">
                      <a16:creationId xmlns:a16="http://schemas.microsoft.com/office/drawing/2014/main" id="{7F472BC1-CA93-4715-0479-6C8B23CFD408}"/>
                    </a:ext>
                  </a:extLst>
                </p:cNvPr>
                <p:cNvGrpSpPr/>
                <p:nvPr/>
              </p:nvGrpSpPr>
              <p:grpSpPr>
                <a:xfrm>
                  <a:off x="0" y="202758"/>
                  <a:ext cx="710510" cy="116421"/>
                  <a:chOff x="0" y="0"/>
                  <a:chExt cx="576470" cy="245938"/>
                </a:xfrm>
              </p:grpSpPr>
              <p:cxnSp>
                <p:nvCxnSpPr>
                  <p:cNvPr id="283" name="直線コネクタ 282">
                    <a:extLst>
                      <a:ext uri="{FF2B5EF4-FFF2-40B4-BE49-F238E27FC236}">
                        <a16:creationId xmlns:a16="http://schemas.microsoft.com/office/drawing/2014/main" id="{BCADEA18-0EE9-5E03-026D-A5FBCF71DCE1}"/>
                      </a:ext>
                    </a:extLst>
                  </p:cNvPr>
                  <p:cNvCxnSpPr/>
                  <p:nvPr/>
                </p:nvCxnSpPr>
                <p:spPr>
                  <a:xfrm flipV="1">
                    <a:off x="0" y="11927"/>
                    <a:ext cx="230588" cy="234011"/>
                  </a:xfrm>
                  <a:prstGeom prst="line">
                    <a:avLst/>
                  </a:prstGeom>
                  <a:noFill/>
                  <a:ln w="3175" cap="flat" cmpd="sng" algn="ctr">
                    <a:solidFill>
                      <a:sysClr val="windowText" lastClr="000000"/>
                    </a:solidFill>
                    <a:prstDash val="solid"/>
                    <a:miter lim="800000"/>
                    <a:headEnd type="oval" w="sm" len="sm"/>
                  </a:ln>
                  <a:effectLst/>
                </p:spPr>
              </p:cxnSp>
              <p:cxnSp>
                <p:nvCxnSpPr>
                  <p:cNvPr id="284" name="直線コネクタ 283">
                    <a:extLst>
                      <a:ext uri="{FF2B5EF4-FFF2-40B4-BE49-F238E27FC236}">
                        <a16:creationId xmlns:a16="http://schemas.microsoft.com/office/drawing/2014/main" id="{E8B3C60F-5F96-1674-DC25-EEC1A09C713B}"/>
                      </a:ext>
                    </a:extLst>
                  </p:cNvPr>
                  <p:cNvCxnSpPr/>
                  <p:nvPr/>
                </p:nvCxnSpPr>
                <p:spPr>
                  <a:xfrm flipV="1">
                    <a:off x="234564" y="0"/>
                    <a:ext cx="341906" cy="11374"/>
                  </a:xfrm>
                  <a:prstGeom prst="line">
                    <a:avLst/>
                  </a:prstGeom>
                  <a:noFill/>
                  <a:ln w="3175" cap="flat" cmpd="sng" algn="ctr">
                    <a:solidFill>
                      <a:sysClr val="windowText" lastClr="000000"/>
                    </a:solidFill>
                    <a:prstDash val="solid"/>
                    <a:miter lim="800000"/>
                  </a:ln>
                  <a:effectLst/>
                </p:spPr>
              </p:cxnSp>
            </p:grpSp>
            <p:sp>
              <p:nvSpPr>
                <p:cNvPr id="282" name="正方形/長方形 281">
                  <a:extLst>
                    <a:ext uri="{FF2B5EF4-FFF2-40B4-BE49-F238E27FC236}">
                      <a16:creationId xmlns:a16="http://schemas.microsoft.com/office/drawing/2014/main" id="{14BF2553-D5B6-B23A-A5D6-8679842E5A7E}"/>
                    </a:ext>
                  </a:extLst>
                </p:cNvPr>
                <p:cNvSpPr/>
                <p:nvPr/>
              </p:nvSpPr>
              <p:spPr>
                <a:xfrm>
                  <a:off x="306953" y="0"/>
                  <a:ext cx="438912" cy="28895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800" kern="10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基板</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nvGrpSpPr>
              <p:cNvPr id="266" name="グループ化 265">
                <a:extLst>
                  <a:ext uri="{FF2B5EF4-FFF2-40B4-BE49-F238E27FC236}">
                    <a16:creationId xmlns:a16="http://schemas.microsoft.com/office/drawing/2014/main" id="{060FDBDD-00AC-C94C-F215-9C6CEC410EB3}"/>
                  </a:ext>
                </a:extLst>
              </p:cNvPr>
              <p:cNvGrpSpPr/>
              <p:nvPr/>
            </p:nvGrpSpPr>
            <p:grpSpPr>
              <a:xfrm>
                <a:off x="1352579" y="1368256"/>
                <a:ext cx="709653" cy="348900"/>
                <a:chOff x="45446" y="-178300"/>
                <a:chExt cx="710098" cy="348952"/>
              </a:xfrm>
            </p:grpSpPr>
            <p:grpSp>
              <p:nvGrpSpPr>
                <p:cNvPr id="277" name="グループ化 276">
                  <a:extLst>
                    <a:ext uri="{FF2B5EF4-FFF2-40B4-BE49-F238E27FC236}">
                      <a16:creationId xmlns:a16="http://schemas.microsoft.com/office/drawing/2014/main" id="{40B3A241-9550-9C36-368C-C6A83426BC83}"/>
                    </a:ext>
                  </a:extLst>
                </p:cNvPr>
                <p:cNvGrpSpPr/>
                <p:nvPr/>
              </p:nvGrpSpPr>
              <p:grpSpPr>
                <a:xfrm>
                  <a:off x="45446" y="28582"/>
                  <a:ext cx="613743" cy="142070"/>
                  <a:chOff x="41458" y="-342069"/>
                  <a:chExt cx="559886" cy="245406"/>
                </a:xfrm>
              </p:grpSpPr>
              <p:cxnSp>
                <p:nvCxnSpPr>
                  <p:cNvPr id="279" name="直線コネクタ 278">
                    <a:extLst>
                      <a:ext uri="{FF2B5EF4-FFF2-40B4-BE49-F238E27FC236}">
                        <a16:creationId xmlns:a16="http://schemas.microsoft.com/office/drawing/2014/main" id="{20E0535A-D09B-8A54-7118-7050D66DA005}"/>
                      </a:ext>
                    </a:extLst>
                  </p:cNvPr>
                  <p:cNvCxnSpPr/>
                  <p:nvPr/>
                </p:nvCxnSpPr>
                <p:spPr>
                  <a:xfrm flipV="1">
                    <a:off x="41458" y="-330673"/>
                    <a:ext cx="230588" cy="234010"/>
                  </a:xfrm>
                  <a:prstGeom prst="line">
                    <a:avLst/>
                  </a:prstGeom>
                  <a:noFill/>
                  <a:ln w="3175" cap="flat" cmpd="sng" algn="ctr">
                    <a:solidFill>
                      <a:sysClr val="windowText" lastClr="000000"/>
                    </a:solidFill>
                    <a:prstDash val="solid"/>
                    <a:miter lim="800000"/>
                    <a:headEnd type="oval" w="sm" len="sm"/>
                  </a:ln>
                  <a:effectLst/>
                </p:spPr>
              </p:cxnSp>
              <p:cxnSp>
                <p:nvCxnSpPr>
                  <p:cNvPr id="280" name="直線コネクタ 279">
                    <a:extLst>
                      <a:ext uri="{FF2B5EF4-FFF2-40B4-BE49-F238E27FC236}">
                        <a16:creationId xmlns:a16="http://schemas.microsoft.com/office/drawing/2014/main" id="{85C98C1F-733D-1C89-ED6B-F1B48DB0FD71}"/>
                      </a:ext>
                    </a:extLst>
                  </p:cNvPr>
                  <p:cNvCxnSpPr/>
                  <p:nvPr/>
                </p:nvCxnSpPr>
                <p:spPr>
                  <a:xfrm flipV="1">
                    <a:off x="259438" y="-342069"/>
                    <a:ext cx="341906" cy="11373"/>
                  </a:xfrm>
                  <a:prstGeom prst="line">
                    <a:avLst/>
                  </a:prstGeom>
                  <a:noFill/>
                  <a:ln w="3175" cap="flat" cmpd="sng" algn="ctr">
                    <a:solidFill>
                      <a:sysClr val="windowText" lastClr="000000"/>
                    </a:solidFill>
                    <a:prstDash val="solid"/>
                    <a:miter lim="800000"/>
                  </a:ln>
                  <a:effectLst/>
                </p:spPr>
              </p:cxnSp>
            </p:grpSp>
            <p:sp>
              <p:nvSpPr>
                <p:cNvPr id="278" name="正方形/長方形 277">
                  <a:extLst>
                    <a:ext uri="{FF2B5EF4-FFF2-40B4-BE49-F238E27FC236}">
                      <a16:creationId xmlns:a16="http://schemas.microsoft.com/office/drawing/2014/main" id="{5C62F1EA-786A-0FC1-F2C7-7320CE13B9AF}"/>
                    </a:ext>
                  </a:extLst>
                </p:cNvPr>
                <p:cNvSpPr/>
                <p:nvPr/>
              </p:nvSpPr>
              <p:spPr>
                <a:xfrm>
                  <a:off x="178472" y="-178300"/>
                  <a:ext cx="577072" cy="276998"/>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800" kern="10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蒸発源</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nvGrpSpPr>
              <p:cNvPr id="267" name="グループ化 266">
                <a:extLst>
                  <a:ext uri="{FF2B5EF4-FFF2-40B4-BE49-F238E27FC236}">
                    <a16:creationId xmlns:a16="http://schemas.microsoft.com/office/drawing/2014/main" id="{3A545C95-1CB7-7ED5-5CE3-D5469CC81BE9}"/>
                  </a:ext>
                </a:extLst>
              </p:cNvPr>
              <p:cNvGrpSpPr/>
              <p:nvPr/>
            </p:nvGrpSpPr>
            <p:grpSpPr>
              <a:xfrm>
                <a:off x="-79050" y="627677"/>
                <a:ext cx="769930" cy="258486"/>
                <a:chOff x="-79076" y="-16379"/>
                <a:chExt cx="770177" cy="258508"/>
              </a:xfrm>
            </p:grpSpPr>
            <p:sp>
              <p:nvSpPr>
                <p:cNvPr id="273" name="正方形/長方形 272">
                  <a:extLst>
                    <a:ext uri="{FF2B5EF4-FFF2-40B4-BE49-F238E27FC236}">
                      <a16:creationId xmlns:a16="http://schemas.microsoft.com/office/drawing/2014/main" id="{A377D3E6-90AE-CDEF-EA9F-6D82E86AF237}"/>
                    </a:ext>
                  </a:extLst>
                </p:cNvPr>
                <p:cNvSpPr/>
                <p:nvPr/>
              </p:nvSpPr>
              <p:spPr>
                <a:xfrm>
                  <a:off x="-79076" y="-16379"/>
                  <a:ext cx="677259" cy="258508"/>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800" kern="100">
                      <a:solidFill>
                        <a:srgbClr val="000000"/>
                      </a:solidFill>
                      <a:effectLst/>
                      <a:latin typeface="游明朝" panose="02020400000000000000" pitchFamily="18" charset="-128"/>
                      <a:ea typeface="ＭＳ ゴシック" panose="020B0609070205080204" pitchFamily="49" charset="-128"/>
                      <a:cs typeface="Times New Roman" panose="02020603050405020304" pitchFamily="18" charset="0"/>
                    </a:rPr>
                    <a:t>回転電極</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nvGrpSpPr>
                <p:cNvPr id="274" name="グループ化 273">
                  <a:extLst>
                    <a:ext uri="{FF2B5EF4-FFF2-40B4-BE49-F238E27FC236}">
                      <a16:creationId xmlns:a16="http://schemas.microsoft.com/office/drawing/2014/main" id="{EB2CAC45-1337-84FC-ED23-437FA2019687}"/>
                    </a:ext>
                  </a:extLst>
                </p:cNvPr>
                <p:cNvGrpSpPr/>
                <p:nvPr/>
              </p:nvGrpSpPr>
              <p:grpSpPr>
                <a:xfrm flipH="1" flipV="1">
                  <a:off x="31805" y="70734"/>
                  <a:ext cx="659296" cy="148650"/>
                  <a:chOff x="0" y="11406"/>
                  <a:chExt cx="633800" cy="234532"/>
                </a:xfrm>
              </p:grpSpPr>
              <p:cxnSp>
                <p:nvCxnSpPr>
                  <p:cNvPr id="275" name="直線コネクタ 274">
                    <a:extLst>
                      <a:ext uri="{FF2B5EF4-FFF2-40B4-BE49-F238E27FC236}">
                        <a16:creationId xmlns:a16="http://schemas.microsoft.com/office/drawing/2014/main" id="{20E317AB-ACB9-5E26-141C-031C6D30B866}"/>
                      </a:ext>
                    </a:extLst>
                  </p:cNvPr>
                  <p:cNvCxnSpPr/>
                  <p:nvPr/>
                </p:nvCxnSpPr>
                <p:spPr>
                  <a:xfrm flipV="1">
                    <a:off x="0" y="11927"/>
                    <a:ext cx="230588" cy="234011"/>
                  </a:xfrm>
                  <a:prstGeom prst="line">
                    <a:avLst/>
                  </a:prstGeom>
                  <a:noFill/>
                  <a:ln w="3175" cap="flat" cmpd="sng" algn="ctr">
                    <a:solidFill>
                      <a:sysClr val="windowText" lastClr="000000"/>
                    </a:solidFill>
                    <a:prstDash val="solid"/>
                    <a:miter lim="800000"/>
                    <a:headEnd type="oval" w="sm" len="sm"/>
                  </a:ln>
                  <a:effectLst/>
                </p:spPr>
              </p:cxnSp>
              <p:cxnSp>
                <p:nvCxnSpPr>
                  <p:cNvPr id="276" name="直線コネクタ 275">
                    <a:extLst>
                      <a:ext uri="{FF2B5EF4-FFF2-40B4-BE49-F238E27FC236}">
                        <a16:creationId xmlns:a16="http://schemas.microsoft.com/office/drawing/2014/main" id="{69A21F7F-72C9-675D-B4B4-16CE49438E18}"/>
                      </a:ext>
                    </a:extLst>
                  </p:cNvPr>
                  <p:cNvCxnSpPr/>
                  <p:nvPr/>
                </p:nvCxnSpPr>
                <p:spPr>
                  <a:xfrm flipV="1">
                    <a:off x="234623" y="11406"/>
                    <a:ext cx="399177" cy="0"/>
                  </a:xfrm>
                  <a:prstGeom prst="line">
                    <a:avLst/>
                  </a:prstGeom>
                  <a:noFill/>
                  <a:ln w="3175" cap="flat" cmpd="sng" algn="ctr">
                    <a:solidFill>
                      <a:sysClr val="windowText" lastClr="000000"/>
                    </a:solidFill>
                    <a:prstDash val="solid"/>
                    <a:miter lim="800000"/>
                  </a:ln>
                  <a:effectLst/>
                </p:spPr>
              </p:cxnSp>
            </p:grpSp>
          </p:grpSp>
          <p:grpSp>
            <p:nvGrpSpPr>
              <p:cNvPr id="268" name="グループ化 267">
                <a:extLst>
                  <a:ext uri="{FF2B5EF4-FFF2-40B4-BE49-F238E27FC236}">
                    <a16:creationId xmlns:a16="http://schemas.microsoft.com/office/drawing/2014/main" id="{FC43DB2A-3F1E-FAF3-4123-77F4CFA6752F}"/>
                  </a:ext>
                </a:extLst>
              </p:cNvPr>
              <p:cNvGrpSpPr/>
              <p:nvPr/>
            </p:nvGrpSpPr>
            <p:grpSpPr>
              <a:xfrm>
                <a:off x="46686" y="1246632"/>
                <a:ext cx="888151" cy="288926"/>
                <a:chOff x="-28858" y="-168714"/>
                <a:chExt cx="888366" cy="288950"/>
              </a:xfrm>
            </p:grpSpPr>
            <p:grpSp>
              <p:nvGrpSpPr>
                <p:cNvPr id="269" name="グループ化 268">
                  <a:extLst>
                    <a:ext uri="{FF2B5EF4-FFF2-40B4-BE49-F238E27FC236}">
                      <a16:creationId xmlns:a16="http://schemas.microsoft.com/office/drawing/2014/main" id="{958FDD55-06BB-72F6-8BE1-53340810F3A1}"/>
                    </a:ext>
                  </a:extLst>
                </p:cNvPr>
                <p:cNvGrpSpPr/>
                <p:nvPr/>
              </p:nvGrpSpPr>
              <p:grpSpPr>
                <a:xfrm flipH="1" flipV="1">
                  <a:off x="43204" y="-97318"/>
                  <a:ext cx="816304" cy="165252"/>
                  <a:chOff x="-48095" y="274713"/>
                  <a:chExt cx="685065" cy="254243"/>
                </a:xfrm>
              </p:grpSpPr>
              <p:cxnSp>
                <p:nvCxnSpPr>
                  <p:cNvPr id="271" name="直線コネクタ 270">
                    <a:extLst>
                      <a:ext uri="{FF2B5EF4-FFF2-40B4-BE49-F238E27FC236}">
                        <a16:creationId xmlns:a16="http://schemas.microsoft.com/office/drawing/2014/main" id="{EBFEA8E5-B065-51F0-EAB0-FE935DBCE5C5}"/>
                      </a:ext>
                    </a:extLst>
                  </p:cNvPr>
                  <p:cNvCxnSpPr/>
                  <p:nvPr/>
                </p:nvCxnSpPr>
                <p:spPr>
                  <a:xfrm flipV="1">
                    <a:off x="-48095" y="294946"/>
                    <a:ext cx="230588" cy="234010"/>
                  </a:xfrm>
                  <a:prstGeom prst="line">
                    <a:avLst/>
                  </a:prstGeom>
                  <a:noFill/>
                  <a:ln w="3175" cap="flat" cmpd="sng" algn="ctr">
                    <a:solidFill>
                      <a:sysClr val="windowText" lastClr="000000"/>
                    </a:solidFill>
                    <a:prstDash val="solid"/>
                    <a:miter lim="800000"/>
                    <a:headEnd type="oval" w="sm" len="sm"/>
                  </a:ln>
                  <a:effectLst/>
                </p:spPr>
              </p:cxnSp>
              <p:cxnSp>
                <p:nvCxnSpPr>
                  <p:cNvPr id="272" name="直線コネクタ 271">
                    <a:extLst>
                      <a:ext uri="{FF2B5EF4-FFF2-40B4-BE49-F238E27FC236}">
                        <a16:creationId xmlns:a16="http://schemas.microsoft.com/office/drawing/2014/main" id="{11BEB6F5-5836-948C-9AF4-A20A83F752DF}"/>
                      </a:ext>
                    </a:extLst>
                  </p:cNvPr>
                  <p:cNvCxnSpPr/>
                  <p:nvPr/>
                </p:nvCxnSpPr>
                <p:spPr>
                  <a:xfrm flipV="1">
                    <a:off x="172854" y="274713"/>
                    <a:ext cx="464116" cy="20361"/>
                  </a:xfrm>
                  <a:prstGeom prst="line">
                    <a:avLst/>
                  </a:prstGeom>
                  <a:noFill/>
                  <a:ln w="3175" cap="flat" cmpd="sng" algn="ctr">
                    <a:solidFill>
                      <a:sysClr val="windowText" lastClr="000000"/>
                    </a:solidFill>
                    <a:prstDash val="solid"/>
                    <a:miter lim="800000"/>
                  </a:ln>
                  <a:effectLst/>
                </p:spPr>
              </p:cxnSp>
            </p:grpSp>
            <p:sp>
              <p:nvSpPr>
                <p:cNvPr id="270" name="正方形/長方形 269">
                  <a:extLst>
                    <a:ext uri="{FF2B5EF4-FFF2-40B4-BE49-F238E27FC236}">
                      <a16:creationId xmlns:a16="http://schemas.microsoft.com/office/drawing/2014/main" id="{813A6FD6-957E-D84D-1A17-F923B5509447}"/>
                    </a:ext>
                  </a:extLst>
                </p:cNvPr>
                <p:cNvSpPr/>
                <p:nvPr/>
              </p:nvSpPr>
              <p:spPr>
                <a:xfrm>
                  <a:off x="-28858" y="-168714"/>
                  <a:ext cx="644346" cy="288950"/>
                </a:xfrm>
                <a:prstGeom prst="rect">
                  <a:avLst/>
                </a:prstGeom>
                <a:no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l"/>
                  <a:r>
                    <a:rPr lang="ja-JP" sz="800" kern="100">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シャッタ―</a:t>
                  </a:r>
                  <a:endParaRPr lang="ja-JP" sz="1050" kern="100">
                    <a:effectLst/>
                    <a:latin typeface="游明朝" panose="02020400000000000000" pitchFamily="18" charset="-128"/>
                    <a:ea typeface="游明朝" panose="02020400000000000000" pitchFamily="18" charset="-128"/>
                    <a:cs typeface="Times New Roman" panose="02020603050405020304" pitchFamily="18" charset="0"/>
                  </a:endParaRPr>
                </a:p>
              </p:txBody>
            </p:sp>
          </p:grpSp>
        </p:grpSp>
        <p:grpSp>
          <p:nvGrpSpPr>
            <p:cNvPr id="14" name="グループ化 13">
              <a:extLst>
                <a:ext uri="{FF2B5EF4-FFF2-40B4-BE49-F238E27FC236}">
                  <a16:creationId xmlns:a16="http://schemas.microsoft.com/office/drawing/2014/main" id="{BAF453D9-297E-3E00-214C-40F5FF6C3FA7}"/>
                </a:ext>
              </a:extLst>
            </p:cNvPr>
            <p:cNvGrpSpPr/>
            <p:nvPr/>
          </p:nvGrpSpPr>
          <p:grpSpPr>
            <a:xfrm rot="17440367">
              <a:off x="1145201" y="1404701"/>
              <a:ext cx="222473" cy="135293"/>
              <a:chOff x="0" y="0"/>
              <a:chExt cx="222473" cy="135293"/>
            </a:xfrm>
          </p:grpSpPr>
          <p:sp>
            <p:nvSpPr>
              <p:cNvPr id="258" name="楕円 257">
                <a:extLst>
                  <a:ext uri="{FF2B5EF4-FFF2-40B4-BE49-F238E27FC236}">
                    <a16:creationId xmlns:a16="http://schemas.microsoft.com/office/drawing/2014/main" id="{8A6B9A42-0F4D-8269-66F8-7F81B9B657AE}"/>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9" name="楕円 258">
                <a:extLst>
                  <a:ext uri="{FF2B5EF4-FFF2-40B4-BE49-F238E27FC236}">
                    <a16:creationId xmlns:a16="http://schemas.microsoft.com/office/drawing/2014/main" id="{42CF1716-3485-115F-26F9-AF014898B148}"/>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0" name="楕円 259">
                <a:extLst>
                  <a:ext uri="{FF2B5EF4-FFF2-40B4-BE49-F238E27FC236}">
                    <a16:creationId xmlns:a16="http://schemas.microsoft.com/office/drawing/2014/main" id="{65546011-E626-76D7-6DB8-36189064E9F8}"/>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1" name="楕円 260">
                <a:extLst>
                  <a:ext uri="{FF2B5EF4-FFF2-40B4-BE49-F238E27FC236}">
                    <a16:creationId xmlns:a16="http://schemas.microsoft.com/office/drawing/2014/main" id="{2D460139-3905-EFC5-26AD-6BAB94985E73}"/>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2" name="楕円 261">
                <a:extLst>
                  <a:ext uri="{FF2B5EF4-FFF2-40B4-BE49-F238E27FC236}">
                    <a16:creationId xmlns:a16="http://schemas.microsoft.com/office/drawing/2014/main" id="{298E9EF9-D79F-AA23-51DB-25E24B389A5D}"/>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15" name="グループ化 14">
              <a:extLst>
                <a:ext uri="{FF2B5EF4-FFF2-40B4-BE49-F238E27FC236}">
                  <a16:creationId xmlns:a16="http://schemas.microsoft.com/office/drawing/2014/main" id="{0D9D750E-C421-2244-8D85-B72A224A6F97}"/>
                </a:ext>
              </a:extLst>
            </p:cNvPr>
            <p:cNvGrpSpPr/>
            <p:nvPr/>
          </p:nvGrpSpPr>
          <p:grpSpPr>
            <a:xfrm>
              <a:off x="1191317" y="1142279"/>
              <a:ext cx="222473" cy="135293"/>
              <a:chOff x="0" y="0"/>
              <a:chExt cx="222473" cy="135293"/>
            </a:xfrm>
          </p:grpSpPr>
          <p:sp>
            <p:nvSpPr>
              <p:cNvPr id="194" name="楕円 193">
                <a:extLst>
                  <a:ext uri="{FF2B5EF4-FFF2-40B4-BE49-F238E27FC236}">
                    <a16:creationId xmlns:a16="http://schemas.microsoft.com/office/drawing/2014/main" id="{7F60D213-D8A6-BB37-3CBD-76196C9597F0}"/>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5" name="楕円 194">
                <a:extLst>
                  <a:ext uri="{FF2B5EF4-FFF2-40B4-BE49-F238E27FC236}">
                    <a16:creationId xmlns:a16="http://schemas.microsoft.com/office/drawing/2014/main" id="{37F6D8D7-A565-2605-CA48-1934FE184266}"/>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7" name="楕円 196">
                <a:extLst>
                  <a:ext uri="{FF2B5EF4-FFF2-40B4-BE49-F238E27FC236}">
                    <a16:creationId xmlns:a16="http://schemas.microsoft.com/office/drawing/2014/main" id="{88E0AB5A-A2D7-4BDC-2D6F-78A82788A04E}"/>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6" name="楕円 255">
                <a:extLst>
                  <a:ext uri="{FF2B5EF4-FFF2-40B4-BE49-F238E27FC236}">
                    <a16:creationId xmlns:a16="http://schemas.microsoft.com/office/drawing/2014/main" id="{336B8097-5EC7-B781-C26F-496B4065D5B6}"/>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57" name="楕円 256">
                <a:extLst>
                  <a:ext uri="{FF2B5EF4-FFF2-40B4-BE49-F238E27FC236}">
                    <a16:creationId xmlns:a16="http://schemas.microsoft.com/office/drawing/2014/main" id="{83E7B18B-50B1-4D6C-C5C0-26731B5006DA}"/>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17" name="楕円 16">
              <a:extLst>
                <a:ext uri="{FF2B5EF4-FFF2-40B4-BE49-F238E27FC236}">
                  <a16:creationId xmlns:a16="http://schemas.microsoft.com/office/drawing/2014/main" id="{2004D556-1554-0209-DC51-372DFBDBE505}"/>
                </a:ext>
              </a:extLst>
            </p:cNvPr>
            <p:cNvSpPr/>
            <p:nvPr/>
          </p:nvSpPr>
          <p:spPr>
            <a:xfrm>
              <a:off x="1127857" y="1000936"/>
              <a:ext cx="55618" cy="45719"/>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19" name="グループ化 18">
              <a:extLst>
                <a:ext uri="{FF2B5EF4-FFF2-40B4-BE49-F238E27FC236}">
                  <a16:creationId xmlns:a16="http://schemas.microsoft.com/office/drawing/2014/main" id="{3111C2A8-62B0-E25E-180D-145E707F3E90}"/>
                </a:ext>
              </a:extLst>
            </p:cNvPr>
            <p:cNvGrpSpPr/>
            <p:nvPr/>
          </p:nvGrpSpPr>
          <p:grpSpPr>
            <a:xfrm>
              <a:off x="830749" y="797877"/>
              <a:ext cx="655154" cy="952760"/>
              <a:chOff x="0" y="1"/>
              <a:chExt cx="655154" cy="952760"/>
            </a:xfrm>
          </p:grpSpPr>
          <p:sp>
            <p:nvSpPr>
              <p:cNvPr id="21" name="楕円 20">
                <a:extLst>
                  <a:ext uri="{FF2B5EF4-FFF2-40B4-BE49-F238E27FC236}">
                    <a16:creationId xmlns:a16="http://schemas.microsoft.com/office/drawing/2014/main" id="{5DFA64DF-C92A-71D1-8DD5-7C483E67331B}"/>
                  </a:ext>
                </a:extLst>
              </p:cNvPr>
              <p:cNvSpPr/>
              <p:nvPr/>
            </p:nvSpPr>
            <p:spPr>
              <a:xfrm>
                <a:off x="398067" y="742469"/>
                <a:ext cx="49753" cy="51473"/>
              </a:xfrm>
              <a:prstGeom prst="ellipse">
                <a:avLst/>
              </a:prstGeom>
              <a:solidFill>
                <a:srgbClr val="FF0000"/>
              </a:solidFill>
              <a:ln>
                <a:noFill/>
              </a:ln>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2" name="グループ化 21">
                <a:extLst>
                  <a:ext uri="{FF2B5EF4-FFF2-40B4-BE49-F238E27FC236}">
                    <a16:creationId xmlns:a16="http://schemas.microsoft.com/office/drawing/2014/main" id="{FEA3DCB3-F7A5-8EB2-EA0B-CF9C058A170B}"/>
                  </a:ext>
                </a:extLst>
              </p:cNvPr>
              <p:cNvGrpSpPr/>
              <p:nvPr/>
            </p:nvGrpSpPr>
            <p:grpSpPr>
              <a:xfrm>
                <a:off x="213456" y="817468"/>
                <a:ext cx="222473" cy="135293"/>
                <a:chOff x="0" y="0"/>
                <a:chExt cx="222473" cy="135293"/>
              </a:xfrm>
            </p:grpSpPr>
            <p:sp>
              <p:nvSpPr>
                <p:cNvPr id="61" name="楕円 60">
                  <a:extLst>
                    <a:ext uri="{FF2B5EF4-FFF2-40B4-BE49-F238E27FC236}">
                      <a16:creationId xmlns:a16="http://schemas.microsoft.com/office/drawing/2014/main" id="{AFEFABE3-6D7C-D9FD-090F-BE6B04EC2396}"/>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2" name="楕円 61">
                  <a:extLst>
                    <a:ext uri="{FF2B5EF4-FFF2-40B4-BE49-F238E27FC236}">
                      <a16:creationId xmlns:a16="http://schemas.microsoft.com/office/drawing/2014/main" id="{30307A39-EEDA-F384-499F-97124A928BE8}"/>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3" name="楕円 62">
                  <a:extLst>
                    <a:ext uri="{FF2B5EF4-FFF2-40B4-BE49-F238E27FC236}">
                      <a16:creationId xmlns:a16="http://schemas.microsoft.com/office/drawing/2014/main" id="{CAD070D6-12EE-1888-7BF1-D47BF4D1AAEC}"/>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2" name="楕円 191">
                  <a:extLst>
                    <a:ext uri="{FF2B5EF4-FFF2-40B4-BE49-F238E27FC236}">
                      <a16:creationId xmlns:a16="http://schemas.microsoft.com/office/drawing/2014/main" id="{65EDEC27-0A6C-DED1-A73D-51B6A4F8AED0}"/>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193" name="楕円 192">
                  <a:extLst>
                    <a:ext uri="{FF2B5EF4-FFF2-40B4-BE49-F238E27FC236}">
                      <a16:creationId xmlns:a16="http://schemas.microsoft.com/office/drawing/2014/main" id="{30D16907-087C-92E7-DE63-371533EE5AB7}"/>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23" name="楕円 22">
                <a:extLst>
                  <a:ext uri="{FF2B5EF4-FFF2-40B4-BE49-F238E27FC236}">
                    <a16:creationId xmlns:a16="http://schemas.microsoft.com/office/drawing/2014/main" id="{EA447294-673B-D6BA-7774-CCE31EB6B268}"/>
                  </a:ext>
                </a:extLst>
              </p:cNvPr>
              <p:cNvSpPr/>
              <p:nvPr/>
            </p:nvSpPr>
            <p:spPr>
              <a:xfrm>
                <a:off x="256724" y="1268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nvGrpSpPr>
              <p:cNvPr id="24" name="グループ化 23">
                <a:extLst>
                  <a:ext uri="{FF2B5EF4-FFF2-40B4-BE49-F238E27FC236}">
                    <a16:creationId xmlns:a16="http://schemas.microsoft.com/office/drawing/2014/main" id="{6105EB27-EDE1-6545-0611-93E0305E65D4}"/>
                  </a:ext>
                </a:extLst>
              </p:cNvPr>
              <p:cNvGrpSpPr/>
              <p:nvPr/>
            </p:nvGrpSpPr>
            <p:grpSpPr>
              <a:xfrm>
                <a:off x="236532" y="485745"/>
                <a:ext cx="222473" cy="135293"/>
                <a:chOff x="0" y="0"/>
                <a:chExt cx="222473" cy="135293"/>
              </a:xfrm>
            </p:grpSpPr>
            <p:sp>
              <p:nvSpPr>
                <p:cNvPr id="56" name="楕円 55">
                  <a:extLst>
                    <a:ext uri="{FF2B5EF4-FFF2-40B4-BE49-F238E27FC236}">
                      <a16:creationId xmlns:a16="http://schemas.microsoft.com/office/drawing/2014/main" id="{979703B5-1330-FD58-0906-ABA15303BBAB}"/>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7" name="楕円 56">
                  <a:extLst>
                    <a:ext uri="{FF2B5EF4-FFF2-40B4-BE49-F238E27FC236}">
                      <a16:creationId xmlns:a16="http://schemas.microsoft.com/office/drawing/2014/main" id="{FDF9BCEC-4A8D-0F97-EA3A-6CDDD9900B48}"/>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8" name="楕円 57">
                  <a:extLst>
                    <a:ext uri="{FF2B5EF4-FFF2-40B4-BE49-F238E27FC236}">
                      <a16:creationId xmlns:a16="http://schemas.microsoft.com/office/drawing/2014/main" id="{16CCD854-F633-CB3C-F6E8-4F0A4AD19F88}"/>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9" name="楕円 58">
                  <a:extLst>
                    <a:ext uri="{FF2B5EF4-FFF2-40B4-BE49-F238E27FC236}">
                      <a16:creationId xmlns:a16="http://schemas.microsoft.com/office/drawing/2014/main" id="{9EE7D7D5-F2DE-8E42-4ACA-50E64296F3D3}"/>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0" name="楕円 59">
                  <a:extLst>
                    <a:ext uri="{FF2B5EF4-FFF2-40B4-BE49-F238E27FC236}">
                      <a16:creationId xmlns:a16="http://schemas.microsoft.com/office/drawing/2014/main" id="{9125A1FB-C434-BBB3-6164-AD9301422C91}"/>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5" name="グループ化 24">
                <a:extLst>
                  <a:ext uri="{FF2B5EF4-FFF2-40B4-BE49-F238E27FC236}">
                    <a16:creationId xmlns:a16="http://schemas.microsoft.com/office/drawing/2014/main" id="{0BF450F0-F9C4-56E3-322B-1463E3AF9FB4}"/>
                  </a:ext>
                </a:extLst>
              </p:cNvPr>
              <p:cNvGrpSpPr/>
              <p:nvPr/>
            </p:nvGrpSpPr>
            <p:grpSpPr>
              <a:xfrm>
                <a:off x="395182" y="200175"/>
                <a:ext cx="222473" cy="135293"/>
                <a:chOff x="0" y="0"/>
                <a:chExt cx="222473" cy="135293"/>
              </a:xfrm>
            </p:grpSpPr>
            <p:sp>
              <p:nvSpPr>
                <p:cNvPr id="51" name="楕円 50">
                  <a:extLst>
                    <a:ext uri="{FF2B5EF4-FFF2-40B4-BE49-F238E27FC236}">
                      <a16:creationId xmlns:a16="http://schemas.microsoft.com/office/drawing/2014/main" id="{99DF508D-C921-C0BE-8F0F-8156F62CA8FF}"/>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2" name="楕円 51">
                  <a:extLst>
                    <a:ext uri="{FF2B5EF4-FFF2-40B4-BE49-F238E27FC236}">
                      <a16:creationId xmlns:a16="http://schemas.microsoft.com/office/drawing/2014/main" id="{E48CCF5A-127A-DD32-5CE4-AC76C284FE69}"/>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3" name="楕円 52">
                  <a:extLst>
                    <a:ext uri="{FF2B5EF4-FFF2-40B4-BE49-F238E27FC236}">
                      <a16:creationId xmlns:a16="http://schemas.microsoft.com/office/drawing/2014/main" id="{EEE71A8F-80C2-68AB-5A4B-7E96CF92DF67}"/>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4" name="楕円 53">
                  <a:extLst>
                    <a:ext uri="{FF2B5EF4-FFF2-40B4-BE49-F238E27FC236}">
                      <a16:creationId xmlns:a16="http://schemas.microsoft.com/office/drawing/2014/main" id="{6236F760-E046-D1F9-9AC2-51E178721249}"/>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5" name="楕円 54">
                  <a:extLst>
                    <a:ext uri="{FF2B5EF4-FFF2-40B4-BE49-F238E27FC236}">
                      <a16:creationId xmlns:a16="http://schemas.microsoft.com/office/drawing/2014/main" id="{81417ADE-09CC-EBBB-18B0-E8FA9A4B4B0B}"/>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6" name="グループ化 25">
                <a:extLst>
                  <a:ext uri="{FF2B5EF4-FFF2-40B4-BE49-F238E27FC236}">
                    <a16:creationId xmlns:a16="http://schemas.microsoft.com/office/drawing/2014/main" id="{FFA84E97-29C9-4183-28A5-FD9CC591325F}"/>
                  </a:ext>
                </a:extLst>
              </p:cNvPr>
              <p:cNvGrpSpPr/>
              <p:nvPr/>
            </p:nvGrpSpPr>
            <p:grpSpPr>
              <a:xfrm>
                <a:off x="184610" y="658818"/>
                <a:ext cx="222473" cy="135293"/>
                <a:chOff x="0" y="0"/>
                <a:chExt cx="222473" cy="135293"/>
              </a:xfrm>
            </p:grpSpPr>
            <p:sp>
              <p:nvSpPr>
                <p:cNvPr id="44" name="楕円 43">
                  <a:extLst>
                    <a:ext uri="{FF2B5EF4-FFF2-40B4-BE49-F238E27FC236}">
                      <a16:creationId xmlns:a16="http://schemas.microsoft.com/office/drawing/2014/main" id="{749C5CD6-27D4-1BD7-9B6A-B8CDEEA21980}"/>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5" name="楕円 44">
                  <a:extLst>
                    <a:ext uri="{FF2B5EF4-FFF2-40B4-BE49-F238E27FC236}">
                      <a16:creationId xmlns:a16="http://schemas.microsoft.com/office/drawing/2014/main" id="{3245F516-9B5D-DFEB-4F2E-42BAF6E79201}"/>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6" name="楕円 45">
                  <a:extLst>
                    <a:ext uri="{FF2B5EF4-FFF2-40B4-BE49-F238E27FC236}">
                      <a16:creationId xmlns:a16="http://schemas.microsoft.com/office/drawing/2014/main" id="{1386F56F-410F-E07F-F45F-DBA595F506F1}"/>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7" name="楕円 46">
                  <a:extLst>
                    <a:ext uri="{FF2B5EF4-FFF2-40B4-BE49-F238E27FC236}">
                      <a16:creationId xmlns:a16="http://schemas.microsoft.com/office/drawing/2014/main" id="{DFA5387E-BA41-0EAB-9C25-8DD649E331DF}"/>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50" name="楕円 49">
                  <a:extLst>
                    <a:ext uri="{FF2B5EF4-FFF2-40B4-BE49-F238E27FC236}">
                      <a16:creationId xmlns:a16="http://schemas.microsoft.com/office/drawing/2014/main" id="{031E1B26-6E9E-B17D-B646-B313A62A8BC9}"/>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7" name="グループ化 26">
                <a:extLst>
                  <a:ext uri="{FF2B5EF4-FFF2-40B4-BE49-F238E27FC236}">
                    <a16:creationId xmlns:a16="http://schemas.microsoft.com/office/drawing/2014/main" id="{D6D537B5-E5D4-5B04-B845-853DCCE55C8D}"/>
                  </a:ext>
                </a:extLst>
              </p:cNvPr>
              <p:cNvGrpSpPr/>
              <p:nvPr/>
            </p:nvGrpSpPr>
            <p:grpSpPr>
              <a:xfrm rot="21322311">
                <a:off x="0" y="191522"/>
                <a:ext cx="222473" cy="59093"/>
                <a:chOff x="0" y="0"/>
                <a:chExt cx="222473" cy="59093"/>
              </a:xfrm>
            </p:grpSpPr>
            <p:sp>
              <p:nvSpPr>
                <p:cNvPr id="41" name="楕円 40">
                  <a:extLst>
                    <a:ext uri="{FF2B5EF4-FFF2-40B4-BE49-F238E27FC236}">
                      <a16:creationId xmlns:a16="http://schemas.microsoft.com/office/drawing/2014/main" id="{1F812BF1-14C2-867A-23A6-DDA0F58E87CD}"/>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2" name="楕円 41">
                  <a:extLst>
                    <a:ext uri="{FF2B5EF4-FFF2-40B4-BE49-F238E27FC236}">
                      <a16:creationId xmlns:a16="http://schemas.microsoft.com/office/drawing/2014/main" id="{8B69C281-4293-B9FB-B152-0A513D80A122}"/>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3" name="楕円 42">
                  <a:extLst>
                    <a:ext uri="{FF2B5EF4-FFF2-40B4-BE49-F238E27FC236}">
                      <a16:creationId xmlns:a16="http://schemas.microsoft.com/office/drawing/2014/main" id="{0D241B02-D042-D458-118F-59B504DB074B}"/>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8" name="グループ化 27">
                <a:extLst>
                  <a:ext uri="{FF2B5EF4-FFF2-40B4-BE49-F238E27FC236}">
                    <a16:creationId xmlns:a16="http://schemas.microsoft.com/office/drawing/2014/main" id="{704F08ED-F7E7-BFE2-7181-FDC87C4C4EFD}"/>
                  </a:ext>
                </a:extLst>
              </p:cNvPr>
              <p:cNvGrpSpPr/>
              <p:nvPr/>
            </p:nvGrpSpPr>
            <p:grpSpPr>
              <a:xfrm rot="20758852">
                <a:off x="76741" y="311530"/>
                <a:ext cx="222473" cy="135293"/>
                <a:chOff x="0" y="0"/>
                <a:chExt cx="222473" cy="135293"/>
              </a:xfrm>
            </p:grpSpPr>
            <p:sp>
              <p:nvSpPr>
                <p:cNvPr id="36" name="楕円 35">
                  <a:extLst>
                    <a:ext uri="{FF2B5EF4-FFF2-40B4-BE49-F238E27FC236}">
                      <a16:creationId xmlns:a16="http://schemas.microsoft.com/office/drawing/2014/main" id="{441F56E3-42B3-C70F-8448-8532311369E2}"/>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7" name="楕円 36">
                  <a:extLst>
                    <a:ext uri="{FF2B5EF4-FFF2-40B4-BE49-F238E27FC236}">
                      <a16:creationId xmlns:a16="http://schemas.microsoft.com/office/drawing/2014/main" id="{56987CDA-D305-501B-CB72-D548F3C08021}"/>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8" name="楕円 37">
                  <a:extLst>
                    <a:ext uri="{FF2B5EF4-FFF2-40B4-BE49-F238E27FC236}">
                      <a16:creationId xmlns:a16="http://schemas.microsoft.com/office/drawing/2014/main" id="{B5DA7554-EE7E-785E-B614-A4BA339573C1}"/>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9" name="楕円 38">
                  <a:extLst>
                    <a:ext uri="{FF2B5EF4-FFF2-40B4-BE49-F238E27FC236}">
                      <a16:creationId xmlns:a16="http://schemas.microsoft.com/office/drawing/2014/main" id="{7A295E62-0F6A-0969-6894-24B0923D57C3}"/>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40" name="楕円 39">
                  <a:extLst>
                    <a:ext uri="{FF2B5EF4-FFF2-40B4-BE49-F238E27FC236}">
                      <a16:creationId xmlns:a16="http://schemas.microsoft.com/office/drawing/2014/main" id="{B2E3B3C4-49E9-AF0D-A8AB-ADC68F1CF89D}"/>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nvGrpSpPr>
              <p:cNvPr id="29" name="グループ化 28">
                <a:extLst>
                  <a:ext uri="{FF2B5EF4-FFF2-40B4-BE49-F238E27FC236}">
                    <a16:creationId xmlns:a16="http://schemas.microsoft.com/office/drawing/2014/main" id="{A5C3E1D8-678A-CF62-D2CE-F22702ABFA31}"/>
                  </a:ext>
                </a:extLst>
              </p:cNvPr>
              <p:cNvGrpSpPr/>
              <p:nvPr/>
            </p:nvGrpSpPr>
            <p:grpSpPr>
              <a:xfrm rot="806674">
                <a:off x="432681" y="1"/>
                <a:ext cx="222473" cy="135293"/>
                <a:chOff x="0" y="0"/>
                <a:chExt cx="222473" cy="135293"/>
              </a:xfrm>
            </p:grpSpPr>
            <p:sp>
              <p:nvSpPr>
                <p:cNvPr id="255" name="楕円 254">
                  <a:extLst>
                    <a:ext uri="{FF2B5EF4-FFF2-40B4-BE49-F238E27FC236}">
                      <a16:creationId xmlns:a16="http://schemas.microsoft.com/office/drawing/2014/main" id="{5CD96C67-39C5-B9D3-A900-9A7FFAF27D3F}"/>
                    </a:ext>
                  </a:extLst>
                </p:cNvPr>
                <p:cNvSpPr/>
                <p:nvPr/>
              </p:nvSpPr>
              <p:spPr>
                <a:xfrm>
                  <a:off x="33020" y="838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2" name="楕円 31">
                  <a:extLst>
                    <a:ext uri="{FF2B5EF4-FFF2-40B4-BE49-F238E27FC236}">
                      <a16:creationId xmlns:a16="http://schemas.microsoft.com/office/drawing/2014/main" id="{53599C8F-2F3E-D6C5-ECFF-EED12FED756D}"/>
                    </a:ext>
                  </a:extLst>
                </p:cNvPr>
                <p:cNvSpPr/>
                <p:nvPr/>
              </p:nvSpPr>
              <p:spPr>
                <a:xfrm>
                  <a:off x="111760" y="71120"/>
                  <a:ext cx="60556" cy="5450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3" name="楕円 32">
                  <a:extLst>
                    <a:ext uri="{FF2B5EF4-FFF2-40B4-BE49-F238E27FC236}">
                      <a16:creationId xmlns:a16="http://schemas.microsoft.com/office/drawing/2014/main" id="{EAE89860-D8E0-C5B0-E831-D017877DE9D0}"/>
                    </a:ext>
                  </a:extLst>
                </p:cNvPr>
                <p:cNvSpPr/>
                <p:nvPr/>
              </p:nvSpPr>
              <p:spPr>
                <a:xfrm>
                  <a:off x="81280" y="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4" name="楕円 33">
                  <a:extLst>
                    <a:ext uri="{FF2B5EF4-FFF2-40B4-BE49-F238E27FC236}">
                      <a16:creationId xmlns:a16="http://schemas.microsoft.com/office/drawing/2014/main" id="{5C62162B-464A-321C-4B92-61AEB85A27A0}"/>
                    </a:ext>
                  </a:extLst>
                </p:cNvPr>
                <p:cNvSpPr/>
                <p:nvPr/>
              </p:nvSpPr>
              <p:spPr>
                <a:xfrm>
                  <a:off x="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5" name="楕円 34">
                  <a:extLst>
                    <a:ext uri="{FF2B5EF4-FFF2-40B4-BE49-F238E27FC236}">
                      <a16:creationId xmlns:a16="http://schemas.microsoft.com/office/drawing/2014/main" id="{7C007D2F-F014-A7F3-2389-1457B16D4810}"/>
                    </a:ext>
                  </a:extLst>
                </p:cNvPr>
                <p:cNvSpPr/>
                <p:nvPr/>
              </p:nvSpPr>
              <p:spPr>
                <a:xfrm>
                  <a:off x="172720" y="7620"/>
                  <a:ext cx="49753" cy="51473"/>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sp>
            <p:nvSpPr>
              <p:cNvPr id="30" name="楕円 29">
                <a:extLst>
                  <a:ext uri="{FF2B5EF4-FFF2-40B4-BE49-F238E27FC236}">
                    <a16:creationId xmlns:a16="http://schemas.microsoft.com/office/drawing/2014/main" id="{459169DF-4758-4678-20C1-08167FBBE65E}"/>
                  </a:ext>
                </a:extLst>
              </p:cNvPr>
              <p:cNvSpPr/>
              <p:nvPr/>
            </p:nvSpPr>
            <p:spPr>
              <a:xfrm flipH="1">
                <a:off x="135573" y="35757"/>
                <a:ext cx="45719" cy="54078"/>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31" name="楕円 30">
                <a:extLst>
                  <a:ext uri="{FF2B5EF4-FFF2-40B4-BE49-F238E27FC236}">
                    <a16:creationId xmlns:a16="http://schemas.microsoft.com/office/drawing/2014/main" id="{FCDD03BC-8051-F4DF-D08C-18A6503637DE}"/>
                  </a:ext>
                </a:extLst>
              </p:cNvPr>
              <p:cNvSpPr/>
              <p:nvPr/>
            </p:nvSpPr>
            <p:spPr>
              <a:xfrm>
                <a:off x="5769" y="79025"/>
                <a:ext cx="49703" cy="51440"/>
              </a:xfrm>
              <a:prstGeom prst="ellipse">
                <a:avLst/>
              </a:prstGeom>
              <a:solidFill>
                <a:srgbClr val="FF0000"/>
              </a:solidFill>
              <a:ln w="12700" cap="flat" cmpd="sng" algn="ctr">
                <a:no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grpSp>
      </p:grpSp>
      <p:pic>
        <p:nvPicPr>
          <p:cNvPr id="314" name="図 313">
            <a:extLst>
              <a:ext uri="{FF2B5EF4-FFF2-40B4-BE49-F238E27FC236}">
                <a16:creationId xmlns:a16="http://schemas.microsoft.com/office/drawing/2014/main" id="{37155077-1FF8-ACAE-30D7-6538ACDD741C}"/>
              </a:ext>
            </a:extLst>
          </p:cNvPr>
          <p:cNvPicPr>
            <a:picLocks noChangeAspect="1"/>
          </p:cNvPicPr>
          <p:nvPr/>
        </p:nvPicPr>
        <p:blipFill>
          <a:blip r:embed="rId5"/>
          <a:stretch>
            <a:fillRect/>
          </a:stretch>
        </p:blipFill>
        <p:spPr>
          <a:xfrm>
            <a:off x="2405242" y="8955595"/>
            <a:ext cx="4065802" cy="2423146"/>
          </a:xfrm>
          <a:prstGeom prst="rect">
            <a:avLst/>
          </a:prstGeom>
        </p:spPr>
      </p:pic>
    </p:spTree>
    <p:extLst>
      <p:ext uri="{BB962C8B-B14F-4D97-AF65-F5344CB8AC3E}">
        <p14:creationId xmlns:p14="http://schemas.microsoft.com/office/powerpoint/2010/main" val="3087425824"/>
      </p:ext>
    </p:extLst>
  </p:cSld>
  <p:clrMapOvr>
    <a:masterClrMapping/>
  </p:clrMapOvr>
  <p:transition spd="med">
    <p:wipe dir="d"/>
  </p:transition>
</p:sld>
</file>

<file path=ppt/theme/theme1.xml><?xml version="1.0" encoding="utf-8"?>
<a:theme xmlns:a="http://schemas.openxmlformats.org/drawingml/2006/main" name="2">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MS Office Onlin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7B7A8E"/>
        </a:dk1>
        <a:lt1>
          <a:srgbClr val="FFFFFF"/>
        </a:lt1>
        <a:dk2>
          <a:srgbClr val="9B9AB3"/>
        </a:dk2>
        <a:lt2>
          <a:srgbClr val="FFFFFF"/>
        </a:lt2>
        <a:accent1>
          <a:srgbClr val="807EB0"/>
        </a:accent1>
        <a:accent2>
          <a:srgbClr val="333399"/>
        </a:accent2>
        <a:accent3>
          <a:srgbClr val="CBCAD6"/>
        </a:accent3>
        <a:accent4>
          <a:srgbClr val="DADADA"/>
        </a:accent4>
        <a:accent5>
          <a:srgbClr val="C0C0D4"/>
        </a:accent5>
        <a:accent6>
          <a:srgbClr val="2D2D8A"/>
        </a:accent6>
        <a:hlink>
          <a:srgbClr val="DEE8F9"/>
        </a:hlink>
        <a:folHlink>
          <a:srgbClr val="D1CFF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3643</TotalTime>
  <Words>218</Words>
  <Application>Microsoft Office PowerPoint</Application>
  <PresentationFormat>A3 297x420 mm</PresentationFormat>
  <Paragraphs>22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vt:i4>
      </vt:variant>
    </vt:vector>
  </HeadingPairs>
  <TitlesOfParts>
    <vt:vector size="9" baseType="lpstr">
      <vt:lpstr>Arial Unicode MS</vt:lpstr>
      <vt:lpstr>HGPｺﾞｼｯｸE</vt:lpstr>
      <vt:lpstr>ＭＳ Ｐゴシック</vt:lpstr>
      <vt:lpstr>游明朝</vt:lpstr>
      <vt:lpstr>Arial</vt:lpstr>
      <vt:lpstr>Calibri</vt:lpstr>
      <vt:lpstr>2</vt:lpstr>
      <vt:lpstr>Office ​​テーマ</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低エネルギー逆光電子分光装置</dc:title>
  <dc:creator>komatsuzaki</dc:creator>
  <cp:lastModifiedBy>株式会社 エイエルエステクノロジー</cp:lastModifiedBy>
  <cp:revision>323</cp:revision>
  <cp:lastPrinted>2024-06-03T10:41:09Z</cp:lastPrinted>
  <dcterms:created xsi:type="dcterms:W3CDTF">2014-10-30T13:13:36Z</dcterms:created>
  <dcterms:modified xsi:type="dcterms:W3CDTF">2024-06-22T08:13:32Z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TC102402411041</vt:lpwstr>
  </property>
</Properties>
</file>